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6" r:id="rId2"/>
    <p:sldId id="268" r:id="rId3"/>
    <p:sldId id="257" r:id="rId4"/>
    <p:sldId id="259" r:id="rId5"/>
    <p:sldId id="265" r:id="rId6"/>
    <p:sldId id="264" r:id="rId7"/>
    <p:sldId id="269" r:id="rId8"/>
    <p:sldId id="275" r:id="rId9"/>
    <p:sldId id="276" r:id="rId10"/>
    <p:sldId id="277" r:id="rId11"/>
    <p:sldId id="272" r:id="rId12"/>
    <p:sldId id="273" r:id="rId13"/>
    <p:sldId id="274" r:id="rId14"/>
    <p:sldId id="262" r:id="rId15"/>
    <p:sldId id="263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726" autoAdjust="0"/>
  </p:normalViewPr>
  <p:slideViewPr>
    <p:cSldViewPr snapToGrid="0">
      <p:cViewPr varScale="1">
        <p:scale>
          <a:sx n="96" d="100"/>
          <a:sy n="96" d="100"/>
        </p:scale>
        <p:origin x="288" y="62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4.png"/><Relationship Id="rId7" Type="http://schemas.openxmlformats.org/officeDocument/2006/relationships/image" Target="../media/image25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24.svg"/><Relationship Id="rId4" Type="http://schemas.openxmlformats.org/officeDocument/2006/relationships/image" Target="../media/image45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4.png"/><Relationship Id="rId7" Type="http://schemas.openxmlformats.org/officeDocument/2006/relationships/image" Target="../media/image25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24.svg"/><Relationship Id="rId4" Type="http://schemas.openxmlformats.org/officeDocument/2006/relationships/image" Target="../media/image45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18468-6311-49FD-A21F-D877A174DD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06C2E6-9FA4-42BF-BAD2-3137C6F394C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/>
            <a:t>Problem statement</a:t>
          </a:r>
          <a:endParaRPr lang="en-US"/>
        </a:p>
      </dgm:t>
    </dgm:pt>
    <dgm:pt modelId="{EEA4ACD1-A678-495A-AD86-6E4B8FF12DC4}" type="parTrans" cxnId="{A2CA98E9-D2B9-4376-AF0E-F44817B593DB}">
      <dgm:prSet/>
      <dgm:spPr/>
      <dgm:t>
        <a:bodyPr/>
        <a:lstStyle/>
        <a:p>
          <a:endParaRPr lang="en-US"/>
        </a:p>
      </dgm:t>
    </dgm:pt>
    <dgm:pt modelId="{F25513C4-EC44-4827-8367-4061AD9D0361}" type="sibTrans" cxnId="{A2CA98E9-D2B9-4376-AF0E-F44817B593DB}">
      <dgm:prSet/>
      <dgm:spPr/>
      <dgm:t>
        <a:bodyPr/>
        <a:lstStyle/>
        <a:p>
          <a:endParaRPr lang="en-US"/>
        </a:p>
      </dgm:t>
    </dgm:pt>
    <dgm:pt modelId="{D3194B8F-53A0-447B-85BA-187F0FF9ED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/>
            <a:t>Objectives</a:t>
          </a:r>
          <a:endParaRPr lang="en-US"/>
        </a:p>
      </dgm:t>
    </dgm:pt>
    <dgm:pt modelId="{7E5F3FC2-FD48-406C-A55C-211488DAB498}" type="parTrans" cxnId="{51ED86F4-0521-46C4-88B8-5CE971FB4755}">
      <dgm:prSet/>
      <dgm:spPr/>
      <dgm:t>
        <a:bodyPr/>
        <a:lstStyle/>
        <a:p>
          <a:endParaRPr lang="en-US"/>
        </a:p>
      </dgm:t>
    </dgm:pt>
    <dgm:pt modelId="{678E2CDF-5876-4898-B7C7-7051C35DD45A}" type="sibTrans" cxnId="{51ED86F4-0521-46C4-88B8-5CE971FB4755}">
      <dgm:prSet/>
      <dgm:spPr/>
      <dgm:t>
        <a:bodyPr/>
        <a:lstStyle/>
        <a:p>
          <a:endParaRPr lang="en-US"/>
        </a:p>
      </dgm:t>
    </dgm:pt>
    <dgm:pt modelId="{7CD9F799-0474-4584-8542-8F02A6DE8D6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/>
            <a:t>Technology stack</a:t>
          </a:r>
          <a:endParaRPr lang="en-US"/>
        </a:p>
      </dgm:t>
    </dgm:pt>
    <dgm:pt modelId="{38FFC688-60E3-404B-8FDF-8EE2CF2A5638}" type="parTrans" cxnId="{277ADF8E-9C2A-4F80-84B5-CA5BE08B5CA0}">
      <dgm:prSet/>
      <dgm:spPr/>
      <dgm:t>
        <a:bodyPr/>
        <a:lstStyle/>
        <a:p>
          <a:endParaRPr lang="en-US"/>
        </a:p>
      </dgm:t>
    </dgm:pt>
    <dgm:pt modelId="{1AC00532-5036-4C41-AFA0-FFA274894AE0}" type="sibTrans" cxnId="{277ADF8E-9C2A-4F80-84B5-CA5BE08B5CA0}">
      <dgm:prSet/>
      <dgm:spPr/>
      <dgm:t>
        <a:bodyPr/>
        <a:lstStyle/>
        <a:p>
          <a:endParaRPr lang="en-US"/>
        </a:p>
      </dgm:t>
    </dgm:pt>
    <dgm:pt modelId="{480A3DD0-5852-4767-8784-0625DA0DC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Flowchart</a:t>
          </a:r>
          <a:endParaRPr lang="en-US"/>
        </a:p>
      </dgm:t>
    </dgm:pt>
    <dgm:pt modelId="{D20674C0-6CC5-440D-B1F1-A53D5A77160A}" type="parTrans" cxnId="{8949ABFE-9109-438C-89F1-D93DDFDC55D0}">
      <dgm:prSet/>
      <dgm:spPr/>
      <dgm:t>
        <a:bodyPr/>
        <a:lstStyle/>
        <a:p>
          <a:endParaRPr lang="en-US"/>
        </a:p>
      </dgm:t>
    </dgm:pt>
    <dgm:pt modelId="{F093E233-7EF0-4264-99A1-CDCBEA608466}" type="sibTrans" cxnId="{8949ABFE-9109-438C-89F1-D93DDFDC55D0}">
      <dgm:prSet/>
      <dgm:spPr/>
      <dgm:t>
        <a:bodyPr/>
        <a:lstStyle/>
        <a:p>
          <a:endParaRPr lang="en-US"/>
        </a:p>
      </dgm:t>
    </dgm:pt>
    <dgm:pt modelId="{54EC7383-FFB8-40AC-AAF5-6A7E34883ED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/>
            <a:t>Applications</a:t>
          </a:r>
          <a:endParaRPr lang="en-US"/>
        </a:p>
      </dgm:t>
    </dgm:pt>
    <dgm:pt modelId="{0EB6EE38-D47E-47C5-84D3-262353C985AD}" type="parTrans" cxnId="{4F892783-9289-4363-BD97-DCAD29DD03CC}">
      <dgm:prSet/>
      <dgm:spPr/>
      <dgm:t>
        <a:bodyPr/>
        <a:lstStyle/>
        <a:p>
          <a:endParaRPr lang="en-US"/>
        </a:p>
      </dgm:t>
    </dgm:pt>
    <dgm:pt modelId="{23384EBB-73D9-4776-8626-256E7F3C0AA1}" type="sibTrans" cxnId="{4F892783-9289-4363-BD97-DCAD29DD03CC}">
      <dgm:prSet/>
      <dgm:spPr/>
      <dgm:t>
        <a:bodyPr/>
        <a:lstStyle/>
        <a:p>
          <a:endParaRPr lang="en-US"/>
        </a:p>
      </dgm:t>
    </dgm:pt>
    <dgm:pt modelId="{4968B9B8-22E8-47CB-A839-E34A33B4689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/>
            <a:t>Challenges</a:t>
          </a:r>
          <a:endParaRPr lang="en-US" dirty="0"/>
        </a:p>
      </dgm:t>
    </dgm:pt>
    <dgm:pt modelId="{2BF064CD-75C5-4C97-9DF1-8998B53EDD72}" type="parTrans" cxnId="{675FE961-10B0-4B11-92EA-BF6C8C900F4D}">
      <dgm:prSet/>
      <dgm:spPr/>
      <dgm:t>
        <a:bodyPr/>
        <a:lstStyle/>
        <a:p>
          <a:endParaRPr lang="en-US"/>
        </a:p>
      </dgm:t>
    </dgm:pt>
    <dgm:pt modelId="{7B3997E4-E3A3-408C-8AEF-441E62BCFBBC}" type="sibTrans" cxnId="{675FE961-10B0-4B11-92EA-BF6C8C900F4D}">
      <dgm:prSet/>
      <dgm:spPr/>
      <dgm:t>
        <a:bodyPr/>
        <a:lstStyle/>
        <a:p>
          <a:endParaRPr lang="en-US"/>
        </a:p>
      </dgm:t>
    </dgm:pt>
    <dgm:pt modelId="{E81B2780-C1E8-488E-B196-A1084CCC0E36}" type="pres">
      <dgm:prSet presAssocID="{D8218468-6311-49FD-A21F-D877A174DD7D}" presName="root" presStyleCnt="0">
        <dgm:presLayoutVars>
          <dgm:dir/>
          <dgm:resizeHandles val="exact"/>
        </dgm:presLayoutVars>
      </dgm:prSet>
      <dgm:spPr/>
    </dgm:pt>
    <dgm:pt modelId="{5E3B2414-03AC-42D5-8C7E-579483937845}" type="pres">
      <dgm:prSet presAssocID="{E106C2E6-9FA4-42BF-BAD2-3137C6F394C1}" presName="compNode" presStyleCnt="0"/>
      <dgm:spPr/>
    </dgm:pt>
    <dgm:pt modelId="{EDB83B49-3054-45CB-AEF3-91B0A7690AFB}" type="pres">
      <dgm:prSet presAssocID="{E106C2E6-9FA4-42BF-BAD2-3137C6F394C1}" presName="bgRect" presStyleLbl="bgShp" presStyleIdx="0" presStyleCnt="6"/>
      <dgm:spPr/>
    </dgm:pt>
    <dgm:pt modelId="{D2E38227-25DF-4AEE-8F8B-DAE9E2B34F7C}" type="pres">
      <dgm:prSet presAssocID="{E106C2E6-9FA4-42BF-BAD2-3137C6F394C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A084A-59DF-448D-9A57-DCB8AC9C0920}" type="pres">
      <dgm:prSet presAssocID="{E106C2E6-9FA4-42BF-BAD2-3137C6F394C1}" presName="spaceRect" presStyleCnt="0"/>
      <dgm:spPr/>
    </dgm:pt>
    <dgm:pt modelId="{E7CD9CD1-1386-401C-AF00-ADA775C14B62}" type="pres">
      <dgm:prSet presAssocID="{E106C2E6-9FA4-42BF-BAD2-3137C6F394C1}" presName="parTx" presStyleLbl="revTx" presStyleIdx="0" presStyleCnt="6">
        <dgm:presLayoutVars>
          <dgm:chMax val="0"/>
          <dgm:chPref val="0"/>
        </dgm:presLayoutVars>
      </dgm:prSet>
      <dgm:spPr/>
    </dgm:pt>
    <dgm:pt modelId="{CAF6191B-825A-4E9E-BCD8-170F5B89E683}" type="pres">
      <dgm:prSet presAssocID="{F25513C4-EC44-4827-8367-4061AD9D0361}" presName="sibTrans" presStyleCnt="0"/>
      <dgm:spPr/>
    </dgm:pt>
    <dgm:pt modelId="{32D06C08-DCEA-4065-AEB6-8BDAF07EAF23}" type="pres">
      <dgm:prSet presAssocID="{D3194B8F-53A0-447B-85BA-187F0FF9ED4B}" presName="compNode" presStyleCnt="0"/>
      <dgm:spPr/>
    </dgm:pt>
    <dgm:pt modelId="{FB119F36-208D-4C43-A96C-64091A9E4260}" type="pres">
      <dgm:prSet presAssocID="{D3194B8F-53A0-447B-85BA-187F0FF9ED4B}" presName="bgRect" presStyleLbl="bgShp" presStyleIdx="1" presStyleCnt="6"/>
      <dgm:spPr/>
    </dgm:pt>
    <dgm:pt modelId="{2E47B31C-6E51-4E23-805C-FDA1B0B79FF6}" type="pres">
      <dgm:prSet presAssocID="{D3194B8F-53A0-447B-85BA-187F0FF9ED4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E8FD63C-9024-4ED7-8C07-F7FA941B1663}" type="pres">
      <dgm:prSet presAssocID="{D3194B8F-53A0-447B-85BA-187F0FF9ED4B}" presName="spaceRect" presStyleCnt="0"/>
      <dgm:spPr/>
    </dgm:pt>
    <dgm:pt modelId="{BCAF2795-36E3-4DAB-ACE8-64AE4F87DB6D}" type="pres">
      <dgm:prSet presAssocID="{D3194B8F-53A0-447B-85BA-187F0FF9ED4B}" presName="parTx" presStyleLbl="revTx" presStyleIdx="1" presStyleCnt="6">
        <dgm:presLayoutVars>
          <dgm:chMax val="0"/>
          <dgm:chPref val="0"/>
        </dgm:presLayoutVars>
      </dgm:prSet>
      <dgm:spPr/>
    </dgm:pt>
    <dgm:pt modelId="{A381913F-9AB9-46D4-B398-5D32E1043D0E}" type="pres">
      <dgm:prSet presAssocID="{678E2CDF-5876-4898-B7C7-7051C35DD45A}" presName="sibTrans" presStyleCnt="0"/>
      <dgm:spPr/>
    </dgm:pt>
    <dgm:pt modelId="{783E289C-384E-43ED-BC58-2AEF4DC09C18}" type="pres">
      <dgm:prSet presAssocID="{7CD9F799-0474-4584-8542-8F02A6DE8D6F}" presName="compNode" presStyleCnt="0"/>
      <dgm:spPr/>
    </dgm:pt>
    <dgm:pt modelId="{7B955BB2-2A1B-49DE-B15F-7BF8A5EE6499}" type="pres">
      <dgm:prSet presAssocID="{7CD9F799-0474-4584-8542-8F02A6DE8D6F}" presName="bgRect" presStyleLbl="bgShp" presStyleIdx="2" presStyleCnt="6"/>
      <dgm:spPr/>
    </dgm:pt>
    <dgm:pt modelId="{EE0F14FC-3725-4A0C-AC7F-9BFA3E8CCA1C}" type="pres">
      <dgm:prSet presAssocID="{7CD9F799-0474-4584-8542-8F02A6DE8D6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6845E1-AD97-4015-8AFB-39ADF9EDFD26}" type="pres">
      <dgm:prSet presAssocID="{7CD9F799-0474-4584-8542-8F02A6DE8D6F}" presName="spaceRect" presStyleCnt="0"/>
      <dgm:spPr/>
    </dgm:pt>
    <dgm:pt modelId="{F74AD395-7F4D-41F6-AC79-BB08DE9A1873}" type="pres">
      <dgm:prSet presAssocID="{7CD9F799-0474-4584-8542-8F02A6DE8D6F}" presName="parTx" presStyleLbl="revTx" presStyleIdx="2" presStyleCnt="6">
        <dgm:presLayoutVars>
          <dgm:chMax val="0"/>
          <dgm:chPref val="0"/>
        </dgm:presLayoutVars>
      </dgm:prSet>
      <dgm:spPr/>
    </dgm:pt>
    <dgm:pt modelId="{CE0F4B06-F629-4B0C-8EDE-A311D88E5C6F}" type="pres">
      <dgm:prSet presAssocID="{1AC00532-5036-4C41-AFA0-FFA274894AE0}" presName="sibTrans" presStyleCnt="0"/>
      <dgm:spPr/>
    </dgm:pt>
    <dgm:pt modelId="{6F684EE2-2B34-46B4-A0F6-4B728BEF04FF}" type="pres">
      <dgm:prSet presAssocID="{480A3DD0-5852-4767-8784-0625DA0DCDCB}" presName="compNode" presStyleCnt="0"/>
      <dgm:spPr/>
    </dgm:pt>
    <dgm:pt modelId="{884A5CA3-3EB8-4227-A7AA-E1570E35DBCB}" type="pres">
      <dgm:prSet presAssocID="{480A3DD0-5852-4767-8784-0625DA0DCDCB}" presName="bgRect" presStyleLbl="bgShp" presStyleIdx="3" presStyleCnt="6"/>
      <dgm:spPr/>
    </dgm:pt>
    <dgm:pt modelId="{4AD989B4-929C-4585-92E0-F570F237DFB7}" type="pres">
      <dgm:prSet presAssocID="{480A3DD0-5852-4767-8784-0625DA0DCDC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2C2E778-4C1B-4222-9243-D93A3EC3DDCD}" type="pres">
      <dgm:prSet presAssocID="{480A3DD0-5852-4767-8784-0625DA0DCDCB}" presName="spaceRect" presStyleCnt="0"/>
      <dgm:spPr/>
    </dgm:pt>
    <dgm:pt modelId="{DEF89966-7C87-4B4E-B0FD-0DF87A55FA0D}" type="pres">
      <dgm:prSet presAssocID="{480A3DD0-5852-4767-8784-0625DA0DCDCB}" presName="parTx" presStyleLbl="revTx" presStyleIdx="3" presStyleCnt="6">
        <dgm:presLayoutVars>
          <dgm:chMax val="0"/>
          <dgm:chPref val="0"/>
        </dgm:presLayoutVars>
      </dgm:prSet>
      <dgm:spPr/>
    </dgm:pt>
    <dgm:pt modelId="{B2AF3F88-3857-430C-866F-BAB63BFD5A5F}" type="pres">
      <dgm:prSet presAssocID="{F093E233-7EF0-4264-99A1-CDCBEA608466}" presName="sibTrans" presStyleCnt="0"/>
      <dgm:spPr/>
    </dgm:pt>
    <dgm:pt modelId="{FC7BAC44-A399-49D5-8DCF-3A68F1CFB445}" type="pres">
      <dgm:prSet presAssocID="{54EC7383-FFB8-40AC-AAF5-6A7E34883ED5}" presName="compNode" presStyleCnt="0"/>
      <dgm:spPr/>
    </dgm:pt>
    <dgm:pt modelId="{E4B1AD1C-44EA-4B7F-ADFF-4B9BF9BCF3E8}" type="pres">
      <dgm:prSet presAssocID="{54EC7383-FFB8-40AC-AAF5-6A7E34883ED5}" presName="bgRect" presStyleLbl="bgShp" presStyleIdx="4" presStyleCnt="6"/>
      <dgm:spPr/>
    </dgm:pt>
    <dgm:pt modelId="{34259522-32D6-443E-BA66-F6E170E492CB}" type="pres">
      <dgm:prSet presAssocID="{54EC7383-FFB8-40AC-AAF5-6A7E34883ED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F767778-9E0D-42F5-A48B-5F0B5BB60C3E}" type="pres">
      <dgm:prSet presAssocID="{54EC7383-FFB8-40AC-AAF5-6A7E34883ED5}" presName="spaceRect" presStyleCnt="0"/>
      <dgm:spPr/>
    </dgm:pt>
    <dgm:pt modelId="{79A69B8B-1F1C-43B6-821E-117BA9A7683B}" type="pres">
      <dgm:prSet presAssocID="{54EC7383-FFB8-40AC-AAF5-6A7E34883ED5}" presName="parTx" presStyleLbl="revTx" presStyleIdx="4" presStyleCnt="6">
        <dgm:presLayoutVars>
          <dgm:chMax val="0"/>
          <dgm:chPref val="0"/>
        </dgm:presLayoutVars>
      </dgm:prSet>
      <dgm:spPr/>
    </dgm:pt>
    <dgm:pt modelId="{A4DF3945-4B64-47DE-AB11-4EA9A90297E2}" type="pres">
      <dgm:prSet presAssocID="{23384EBB-73D9-4776-8626-256E7F3C0AA1}" presName="sibTrans" presStyleCnt="0"/>
      <dgm:spPr/>
    </dgm:pt>
    <dgm:pt modelId="{82333358-B741-4A1C-85E6-3B4A7D5AEA4E}" type="pres">
      <dgm:prSet presAssocID="{4968B9B8-22E8-47CB-A839-E34A33B4689B}" presName="compNode" presStyleCnt="0"/>
      <dgm:spPr/>
    </dgm:pt>
    <dgm:pt modelId="{8D08344E-BE06-4527-82D8-A8F9CAA828C0}" type="pres">
      <dgm:prSet presAssocID="{4968B9B8-22E8-47CB-A839-E34A33B4689B}" presName="bgRect" presStyleLbl="bgShp" presStyleIdx="5" presStyleCnt="6"/>
      <dgm:spPr/>
    </dgm:pt>
    <dgm:pt modelId="{0E7FA3B7-5EDA-44F9-A304-CEBB16E62AAE}" type="pres">
      <dgm:prSet presAssocID="{4968B9B8-22E8-47CB-A839-E34A33B4689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CC8EBC9-B7FF-4196-8D16-9B0AB557AFEE}" type="pres">
      <dgm:prSet presAssocID="{4968B9B8-22E8-47CB-A839-E34A33B4689B}" presName="spaceRect" presStyleCnt="0"/>
      <dgm:spPr/>
    </dgm:pt>
    <dgm:pt modelId="{BAD09D9E-D73A-41B1-93CF-FE72E9D0E21E}" type="pres">
      <dgm:prSet presAssocID="{4968B9B8-22E8-47CB-A839-E34A33B4689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584B119-7DC7-4E58-88F6-537A160074F7}" type="presOf" srcId="{E106C2E6-9FA4-42BF-BAD2-3137C6F394C1}" destId="{E7CD9CD1-1386-401C-AF00-ADA775C14B62}" srcOrd="0" destOrd="0" presId="urn:microsoft.com/office/officeart/2018/2/layout/IconVerticalSolidList"/>
    <dgm:cxn modelId="{675FE961-10B0-4B11-92EA-BF6C8C900F4D}" srcId="{D8218468-6311-49FD-A21F-D877A174DD7D}" destId="{4968B9B8-22E8-47CB-A839-E34A33B4689B}" srcOrd="5" destOrd="0" parTransId="{2BF064CD-75C5-4C97-9DF1-8998B53EDD72}" sibTransId="{7B3997E4-E3A3-408C-8AEF-441E62BCFBBC}"/>
    <dgm:cxn modelId="{B3529870-FDB7-48A7-8CFA-75122AB660D7}" type="presOf" srcId="{480A3DD0-5852-4767-8784-0625DA0DCDCB}" destId="{DEF89966-7C87-4B4E-B0FD-0DF87A55FA0D}" srcOrd="0" destOrd="0" presId="urn:microsoft.com/office/officeart/2018/2/layout/IconVerticalSolidList"/>
    <dgm:cxn modelId="{4F892783-9289-4363-BD97-DCAD29DD03CC}" srcId="{D8218468-6311-49FD-A21F-D877A174DD7D}" destId="{54EC7383-FFB8-40AC-AAF5-6A7E34883ED5}" srcOrd="4" destOrd="0" parTransId="{0EB6EE38-D47E-47C5-84D3-262353C985AD}" sibTransId="{23384EBB-73D9-4776-8626-256E7F3C0AA1}"/>
    <dgm:cxn modelId="{9267E983-239A-45AD-ABF1-07448AA4C79D}" type="presOf" srcId="{7CD9F799-0474-4584-8542-8F02A6DE8D6F}" destId="{F74AD395-7F4D-41F6-AC79-BB08DE9A1873}" srcOrd="0" destOrd="0" presId="urn:microsoft.com/office/officeart/2018/2/layout/IconVerticalSolidList"/>
    <dgm:cxn modelId="{277ADF8E-9C2A-4F80-84B5-CA5BE08B5CA0}" srcId="{D8218468-6311-49FD-A21F-D877A174DD7D}" destId="{7CD9F799-0474-4584-8542-8F02A6DE8D6F}" srcOrd="2" destOrd="0" parTransId="{38FFC688-60E3-404B-8FDF-8EE2CF2A5638}" sibTransId="{1AC00532-5036-4C41-AFA0-FFA274894AE0}"/>
    <dgm:cxn modelId="{236420AB-200A-402D-ABA9-A16F46CC76F9}" type="presOf" srcId="{54EC7383-FFB8-40AC-AAF5-6A7E34883ED5}" destId="{79A69B8B-1F1C-43B6-821E-117BA9A7683B}" srcOrd="0" destOrd="0" presId="urn:microsoft.com/office/officeart/2018/2/layout/IconVerticalSolidList"/>
    <dgm:cxn modelId="{A5E654CE-742E-42F7-8799-C49AF0CFCA31}" type="presOf" srcId="{D3194B8F-53A0-447B-85BA-187F0FF9ED4B}" destId="{BCAF2795-36E3-4DAB-ACE8-64AE4F87DB6D}" srcOrd="0" destOrd="0" presId="urn:microsoft.com/office/officeart/2018/2/layout/IconVerticalSolidList"/>
    <dgm:cxn modelId="{7258E3D5-DA66-431C-9F5B-90C8E99DFE5D}" type="presOf" srcId="{4968B9B8-22E8-47CB-A839-E34A33B4689B}" destId="{BAD09D9E-D73A-41B1-93CF-FE72E9D0E21E}" srcOrd="0" destOrd="0" presId="urn:microsoft.com/office/officeart/2018/2/layout/IconVerticalSolidList"/>
    <dgm:cxn modelId="{A2CA98E9-D2B9-4376-AF0E-F44817B593DB}" srcId="{D8218468-6311-49FD-A21F-D877A174DD7D}" destId="{E106C2E6-9FA4-42BF-BAD2-3137C6F394C1}" srcOrd="0" destOrd="0" parTransId="{EEA4ACD1-A678-495A-AD86-6E4B8FF12DC4}" sibTransId="{F25513C4-EC44-4827-8367-4061AD9D0361}"/>
    <dgm:cxn modelId="{29A995F1-56A2-4ADF-A7DF-4BCADB805AF1}" type="presOf" srcId="{D8218468-6311-49FD-A21F-D877A174DD7D}" destId="{E81B2780-C1E8-488E-B196-A1084CCC0E36}" srcOrd="0" destOrd="0" presId="urn:microsoft.com/office/officeart/2018/2/layout/IconVerticalSolidList"/>
    <dgm:cxn modelId="{51ED86F4-0521-46C4-88B8-5CE971FB4755}" srcId="{D8218468-6311-49FD-A21F-D877A174DD7D}" destId="{D3194B8F-53A0-447B-85BA-187F0FF9ED4B}" srcOrd="1" destOrd="0" parTransId="{7E5F3FC2-FD48-406C-A55C-211488DAB498}" sibTransId="{678E2CDF-5876-4898-B7C7-7051C35DD45A}"/>
    <dgm:cxn modelId="{8949ABFE-9109-438C-89F1-D93DDFDC55D0}" srcId="{D8218468-6311-49FD-A21F-D877A174DD7D}" destId="{480A3DD0-5852-4767-8784-0625DA0DCDCB}" srcOrd="3" destOrd="0" parTransId="{D20674C0-6CC5-440D-B1F1-A53D5A77160A}" sibTransId="{F093E233-7EF0-4264-99A1-CDCBEA608466}"/>
    <dgm:cxn modelId="{50D3854D-753C-4CF7-B8AF-A5C81C9607B6}" type="presParOf" srcId="{E81B2780-C1E8-488E-B196-A1084CCC0E36}" destId="{5E3B2414-03AC-42D5-8C7E-579483937845}" srcOrd="0" destOrd="0" presId="urn:microsoft.com/office/officeart/2018/2/layout/IconVerticalSolidList"/>
    <dgm:cxn modelId="{62398F7B-5C2A-41B7-BF97-98EFB8CFEDAF}" type="presParOf" srcId="{5E3B2414-03AC-42D5-8C7E-579483937845}" destId="{EDB83B49-3054-45CB-AEF3-91B0A7690AFB}" srcOrd="0" destOrd="0" presId="urn:microsoft.com/office/officeart/2018/2/layout/IconVerticalSolidList"/>
    <dgm:cxn modelId="{EE5601E8-EB29-472B-8897-744B38AB4484}" type="presParOf" srcId="{5E3B2414-03AC-42D5-8C7E-579483937845}" destId="{D2E38227-25DF-4AEE-8F8B-DAE9E2B34F7C}" srcOrd="1" destOrd="0" presId="urn:microsoft.com/office/officeart/2018/2/layout/IconVerticalSolidList"/>
    <dgm:cxn modelId="{F07C2AFD-EA28-45EF-9E2D-973B7C2D705A}" type="presParOf" srcId="{5E3B2414-03AC-42D5-8C7E-579483937845}" destId="{EE6A084A-59DF-448D-9A57-DCB8AC9C0920}" srcOrd="2" destOrd="0" presId="urn:microsoft.com/office/officeart/2018/2/layout/IconVerticalSolidList"/>
    <dgm:cxn modelId="{108B9267-E225-4E08-B660-B4AAFB8098BB}" type="presParOf" srcId="{5E3B2414-03AC-42D5-8C7E-579483937845}" destId="{E7CD9CD1-1386-401C-AF00-ADA775C14B62}" srcOrd="3" destOrd="0" presId="urn:microsoft.com/office/officeart/2018/2/layout/IconVerticalSolidList"/>
    <dgm:cxn modelId="{3B34338F-51AC-4E04-958A-A3D42D1E3188}" type="presParOf" srcId="{E81B2780-C1E8-488E-B196-A1084CCC0E36}" destId="{CAF6191B-825A-4E9E-BCD8-170F5B89E683}" srcOrd="1" destOrd="0" presId="urn:microsoft.com/office/officeart/2018/2/layout/IconVerticalSolidList"/>
    <dgm:cxn modelId="{5DA7CDFE-5FE3-4E38-95B5-9ABA612B7111}" type="presParOf" srcId="{E81B2780-C1E8-488E-B196-A1084CCC0E36}" destId="{32D06C08-DCEA-4065-AEB6-8BDAF07EAF23}" srcOrd="2" destOrd="0" presId="urn:microsoft.com/office/officeart/2018/2/layout/IconVerticalSolidList"/>
    <dgm:cxn modelId="{A43AC7D1-1431-4037-949B-C975D6C770CE}" type="presParOf" srcId="{32D06C08-DCEA-4065-AEB6-8BDAF07EAF23}" destId="{FB119F36-208D-4C43-A96C-64091A9E4260}" srcOrd="0" destOrd="0" presId="urn:microsoft.com/office/officeart/2018/2/layout/IconVerticalSolidList"/>
    <dgm:cxn modelId="{A07945DA-7F67-41E9-B5A9-D4B3B1805EEE}" type="presParOf" srcId="{32D06C08-DCEA-4065-AEB6-8BDAF07EAF23}" destId="{2E47B31C-6E51-4E23-805C-FDA1B0B79FF6}" srcOrd="1" destOrd="0" presId="urn:microsoft.com/office/officeart/2018/2/layout/IconVerticalSolidList"/>
    <dgm:cxn modelId="{4228C4F4-6A7E-4658-A8D1-0D7ADD24F5D7}" type="presParOf" srcId="{32D06C08-DCEA-4065-AEB6-8BDAF07EAF23}" destId="{0E8FD63C-9024-4ED7-8C07-F7FA941B1663}" srcOrd="2" destOrd="0" presId="urn:microsoft.com/office/officeart/2018/2/layout/IconVerticalSolidList"/>
    <dgm:cxn modelId="{8A8CE36E-3DF6-4559-9CFF-0897142DB0EB}" type="presParOf" srcId="{32D06C08-DCEA-4065-AEB6-8BDAF07EAF23}" destId="{BCAF2795-36E3-4DAB-ACE8-64AE4F87DB6D}" srcOrd="3" destOrd="0" presId="urn:microsoft.com/office/officeart/2018/2/layout/IconVerticalSolidList"/>
    <dgm:cxn modelId="{96F8E023-0307-4064-8B6C-F4625DD42DC3}" type="presParOf" srcId="{E81B2780-C1E8-488E-B196-A1084CCC0E36}" destId="{A381913F-9AB9-46D4-B398-5D32E1043D0E}" srcOrd="3" destOrd="0" presId="urn:microsoft.com/office/officeart/2018/2/layout/IconVerticalSolidList"/>
    <dgm:cxn modelId="{19CB5AD4-72EC-4B60-B426-67BDA6987F12}" type="presParOf" srcId="{E81B2780-C1E8-488E-B196-A1084CCC0E36}" destId="{783E289C-384E-43ED-BC58-2AEF4DC09C18}" srcOrd="4" destOrd="0" presId="urn:microsoft.com/office/officeart/2018/2/layout/IconVerticalSolidList"/>
    <dgm:cxn modelId="{ABA9233F-5BA2-47C2-AACE-90CC6CCB25D3}" type="presParOf" srcId="{783E289C-384E-43ED-BC58-2AEF4DC09C18}" destId="{7B955BB2-2A1B-49DE-B15F-7BF8A5EE6499}" srcOrd="0" destOrd="0" presId="urn:microsoft.com/office/officeart/2018/2/layout/IconVerticalSolidList"/>
    <dgm:cxn modelId="{7B2D5664-FF0D-4AB0-B4D1-918FE75C7F20}" type="presParOf" srcId="{783E289C-384E-43ED-BC58-2AEF4DC09C18}" destId="{EE0F14FC-3725-4A0C-AC7F-9BFA3E8CCA1C}" srcOrd="1" destOrd="0" presId="urn:microsoft.com/office/officeart/2018/2/layout/IconVerticalSolidList"/>
    <dgm:cxn modelId="{BEECFDC5-A230-44B2-9A43-F4E408D2F9E3}" type="presParOf" srcId="{783E289C-384E-43ED-BC58-2AEF4DC09C18}" destId="{396845E1-AD97-4015-8AFB-39ADF9EDFD26}" srcOrd="2" destOrd="0" presId="urn:microsoft.com/office/officeart/2018/2/layout/IconVerticalSolidList"/>
    <dgm:cxn modelId="{298CAA10-723C-48DA-9F9D-4088540B7CF8}" type="presParOf" srcId="{783E289C-384E-43ED-BC58-2AEF4DC09C18}" destId="{F74AD395-7F4D-41F6-AC79-BB08DE9A1873}" srcOrd="3" destOrd="0" presId="urn:microsoft.com/office/officeart/2018/2/layout/IconVerticalSolidList"/>
    <dgm:cxn modelId="{2F9E9BD2-964D-46DE-A4C8-4EEF1BE9B9EF}" type="presParOf" srcId="{E81B2780-C1E8-488E-B196-A1084CCC0E36}" destId="{CE0F4B06-F629-4B0C-8EDE-A311D88E5C6F}" srcOrd="5" destOrd="0" presId="urn:microsoft.com/office/officeart/2018/2/layout/IconVerticalSolidList"/>
    <dgm:cxn modelId="{DE7CF6E6-6038-49F4-A0CA-525D443DAC39}" type="presParOf" srcId="{E81B2780-C1E8-488E-B196-A1084CCC0E36}" destId="{6F684EE2-2B34-46B4-A0F6-4B728BEF04FF}" srcOrd="6" destOrd="0" presId="urn:microsoft.com/office/officeart/2018/2/layout/IconVerticalSolidList"/>
    <dgm:cxn modelId="{4219F949-A8AC-4D52-A26E-DBA4EA2E782A}" type="presParOf" srcId="{6F684EE2-2B34-46B4-A0F6-4B728BEF04FF}" destId="{884A5CA3-3EB8-4227-A7AA-E1570E35DBCB}" srcOrd="0" destOrd="0" presId="urn:microsoft.com/office/officeart/2018/2/layout/IconVerticalSolidList"/>
    <dgm:cxn modelId="{65A6014C-C014-4B87-BC3C-9D5937DC82A6}" type="presParOf" srcId="{6F684EE2-2B34-46B4-A0F6-4B728BEF04FF}" destId="{4AD989B4-929C-4585-92E0-F570F237DFB7}" srcOrd="1" destOrd="0" presId="urn:microsoft.com/office/officeart/2018/2/layout/IconVerticalSolidList"/>
    <dgm:cxn modelId="{B0AEDABF-0F5A-418C-B781-AE3724A32B6A}" type="presParOf" srcId="{6F684EE2-2B34-46B4-A0F6-4B728BEF04FF}" destId="{B2C2E778-4C1B-4222-9243-D93A3EC3DDCD}" srcOrd="2" destOrd="0" presId="urn:microsoft.com/office/officeart/2018/2/layout/IconVerticalSolidList"/>
    <dgm:cxn modelId="{CE87FFBC-9ADC-4FD2-B170-41058A7637FC}" type="presParOf" srcId="{6F684EE2-2B34-46B4-A0F6-4B728BEF04FF}" destId="{DEF89966-7C87-4B4E-B0FD-0DF87A55FA0D}" srcOrd="3" destOrd="0" presId="urn:microsoft.com/office/officeart/2018/2/layout/IconVerticalSolidList"/>
    <dgm:cxn modelId="{90BB25F0-BE4F-4959-B142-58412174DCCA}" type="presParOf" srcId="{E81B2780-C1E8-488E-B196-A1084CCC0E36}" destId="{B2AF3F88-3857-430C-866F-BAB63BFD5A5F}" srcOrd="7" destOrd="0" presId="urn:microsoft.com/office/officeart/2018/2/layout/IconVerticalSolidList"/>
    <dgm:cxn modelId="{4D154E26-85C1-44FC-8572-D7D20B91E912}" type="presParOf" srcId="{E81B2780-C1E8-488E-B196-A1084CCC0E36}" destId="{FC7BAC44-A399-49D5-8DCF-3A68F1CFB445}" srcOrd="8" destOrd="0" presId="urn:microsoft.com/office/officeart/2018/2/layout/IconVerticalSolidList"/>
    <dgm:cxn modelId="{7B3EC091-1C5E-4F2D-8151-688B1F10E609}" type="presParOf" srcId="{FC7BAC44-A399-49D5-8DCF-3A68F1CFB445}" destId="{E4B1AD1C-44EA-4B7F-ADFF-4B9BF9BCF3E8}" srcOrd="0" destOrd="0" presId="urn:microsoft.com/office/officeart/2018/2/layout/IconVerticalSolidList"/>
    <dgm:cxn modelId="{00546F38-72AC-4DA7-9D21-A8E861E41214}" type="presParOf" srcId="{FC7BAC44-A399-49D5-8DCF-3A68F1CFB445}" destId="{34259522-32D6-443E-BA66-F6E170E492CB}" srcOrd="1" destOrd="0" presId="urn:microsoft.com/office/officeart/2018/2/layout/IconVerticalSolidList"/>
    <dgm:cxn modelId="{F5FB910B-47DD-499F-AC41-CBD7522FDF33}" type="presParOf" srcId="{FC7BAC44-A399-49D5-8DCF-3A68F1CFB445}" destId="{7F767778-9E0D-42F5-A48B-5F0B5BB60C3E}" srcOrd="2" destOrd="0" presId="urn:microsoft.com/office/officeart/2018/2/layout/IconVerticalSolidList"/>
    <dgm:cxn modelId="{F082A8CF-ACE8-428E-A388-413ADE07E209}" type="presParOf" srcId="{FC7BAC44-A399-49D5-8DCF-3A68F1CFB445}" destId="{79A69B8B-1F1C-43B6-821E-117BA9A7683B}" srcOrd="3" destOrd="0" presId="urn:microsoft.com/office/officeart/2018/2/layout/IconVerticalSolidList"/>
    <dgm:cxn modelId="{E3E2F105-0C16-479B-A8A5-EF97DCEC4E81}" type="presParOf" srcId="{E81B2780-C1E8-488E-B196-A1084CCC0E36}" destId="{A4DF3945-4B64-47DE-AB11-4EA9A90297E2}" srcOrd="9" destOrd="0" presId="urn:microsoft.com/office/officeart/2018/2/layout/IconVerticalSolidList"/>
    <dgm:cxn modelId="{E88CCCF8-312A-4C87-B32C-738BC6718C71}" type="presParOf" srcId="{E81B2780-C1E8-488E-B196-A1084CCC0E36}" destId="{82333358-B741-4A1C-85E6-3B4A7D5AEA4E}" srcOrd="10" destOrd="0" presId="urn:microsoft.com/office/officeart/2018/2/layout/IconVerticalSolidList"/>
    <dgm:cxn modelId="{3CADF7E2-EB0C-4D56-947D-6091BE105D6E}" type="presParOf" srcId="{82333358-B741-4A1C-85E6-3B4A7D5AEA4E}" destId="{8D08344E-BE06-4527-82D8-A8F9CAA828C0}" srcOrd="0" destOrd="0" presId="urn:microsoft.com/office/officeart/2018/2/layout/IconVerticalSolidList"/>
    <dgm:cxn modelId="{AD04A60D-867D-4E86-ACC2-954EC1851DA9}" type="presParOf" srcId="{82333358-B741-4A1C-85E6-3B4A7D5AEA4E}" destId="{0E7FA3B7-5EDA-44F9-A304-CEBB16E62AAE}" srcOrd="1" destOrd="0" presId="urn:microsoft.com/office/officeart/2018/2/layout/IconVerticalSolidList"/>
    <dgm:cxn modelId="{FE9EC239-493C-4804-AB34-69A98379DFB0}" type="presParOf" srcId="{82333358-B741-4A1C-85E6-3B4A7D5AEA4E}" destId="{6CC8EBC9-B7FF-4196-8D16-9B0AB557AFEE}" srcOrd="2" destOrd="0" presId="urn:microsoft.com/office/officeart/2018/2/layout/IconVerticalSolidList"/>
    <dgm:cxn modelId="{E0D2F352-BB9B-4087-81FE-64B2245D6710}" type="presParOf" srcId="{82333358-B741-4A1C-85E6-3B4A7D5AEA4E}" destId="{BAD09D9E-D73A-41B1-93CF-FE72E9D0E2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83E8A9-304A-45AB-947E-11B3F813B04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57DBB9-062A-43DE-8D36-4866CD877C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Design and implement an object detection system that can identify and locate objects within images or video frames in real-time. </a:t>
          </a:r>
          <a:endParaRPr lang="en-US"/>
        </a:p>
      </dgm:t>
    </dgm:pt>
    <dgm:pt modelId="{F8A34761-6AA0-4386-94AB-DAE83FF3E195}" type="parTrans" cxnId="{0FCFFFC7-31AC-443A-A1AF-A7EDBD4B9C24}">
      <dgm:prSet/>
      <dgm:spPr/>
      <dgm:t>
        <a:bodyPr/>
        <a:lstStyle/>
        <a:p>
          <a:endParaRPr lang="en-US"/>
        </a:p>
      </dgm:t>
    </dgm:pt>
    <dgm:pt modelId="{427FAE1B-ABD8-4C66-8DA3-A11D6EF798D8}" type="sibTrans" cxnId="{0FCFFFC7-31AC-443A-A1AF-A7EDBD4B9C24}">
      <dgm:prSet/>
      <dgm:spPr/>
      <dgm:t>
        <a:bodyPr/>
        <a:lstStyle/>
        <a:p>
          <a:endParaRPr lang="en-US"/>
        </a:p>
      </dgm:t>
    </dgm:pt>
    <dgm:pt modelId="{546465F7-6D11-4EF5-B1A2-5526EA6D52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Single Shot MultiBox Detector (SSD) is an object detection algorithm that has been improved in various ways to enhance its performance.</a:t>
          </a:r>
          <a:endParaRPr lang="en-US" dirty="0"/>
        </a:p>
      </dgm:t>
    </dgm:pt>
    <dgm:pt modelId="{95310C56-B42F-4E0E-8431-4214B38340F3}" type="parTrans" cxnId="{ED9750A1-1877-46D5-B0B3-26B683C58487}">
      <dgm:prSet/>
      <dgm:spPr/>
      <dgm:t>
        <a:bodyPr/>
        <a:lstStyle/>
        <a:p>
          <a:endParaRPr lang="en-US"/>
        </a:p>
      </dgm:t>
    </dgm:pt>
    <dgm:pt modelId="{63714015-E82D-439B-AEF8-DD7368BD6DED}" type="sibTrans" cxnId="{ED9750A1-1877-46D5-B0B3-26B683C58487}">
      <dgm:prSet/>
      <dgm:spPr/>
      <dgm:t>
        <a:bodyPr/>
        <a:lstStyle/>
        <a:p>
          <a:endParaRPr lang="en-US"/>
        </a:p>
      </dgm:t>
    </dgm:pt>
    <dgm:pt modelId="{CC88D367-C3DC-4B8E-ABE4-E7E8EB345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Object detection using SSD typically involves addressing its limitations and improving its accuracy, speed, and ability to detect small objects.</a:t>
          </a:r>
          <a:endParaRPr lang="en-US"/>
        </a:p>
      </dgm:t>
    </dgm:pt>
    <dgm:pt modelId="{53028116-C072-4615-B12C-06F411F9C46E}" type="parTrans" cxnId="{7A2D7225-71F0-4D48-AC1C-E3B5282C18A1}">
      <dgm:prSet/>
      <dgm:spPr/>
      <dgm:t>
        <a:bodyPr/>
        <a:lstStyle/>
        <a:p>
          <a:endParaRPr lang="en-US"/>
        </a:p>
      </dgm:t>
    </dgm:pt>
    <dgm:pt modelId="{6C560935-6206-42AC-B0D1-99D64CD58FF5}" type="sibTrans" cxnId="{7A2D7225-71F0-4D48-AC1C-E3B5282C18A1}">
      <dgm:prSet/>
      <dgm:spPr/>
      <dgm:t>
        <a:bodyPr/>
        <a:lstStyle/>
        <a:p>
          <a:endParaRPr lang="en-US"/>
        </a:p>
      </dgm:t>
    </dgm:pt>
    <dgm:pt modelId="{D81FA1D7-952F-46F8-9456-0E731FAD2A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system should use the SSD algorithm, which stands out for its ability to swiftly and accurately detect and locate objects in real-time.</a:t>
          </a:r>
          <a:endParaRPr lang="en-US" dirty="0"/>
        </a:p>
      </dgm:t>
    </dgm:pt>
    <dgm:pt modelId="{4DB125D4-57FF-489F-B659-73E2CAC5512B}" type="parTrans" cxnId="{5824F62A-538E-4683-9543-1126CF48ECFA}">
      <dgm:prSet/>
      <dgm:spPr/>
      <dgm:t>
        <a:bodyPr/>
        <a:lstStyle/>
        <a:p>
          <a:endParaRPr lang="en-US"/>
        </a:p>
      </dgm:t>
    </dgm:pt>
    <dgm:pt modelId="{11521C83-5B61-4DEC-B1FB-9C976FF23680}" type="sibTrans" cxnId="{5824F62A-538E-4683-9543-1126CF48ECFA}">
      <dgm:prSet/>
      <dgm:spPr/>
      <dgm:t>
        <a:bodyPr/>
        <a:lstStyle/>
        <a:p>
          <a:endParaRPr lang="en-US"/>
        </a:p>
      </dgm:t>
    </dgm:pt>
    <dgm:pt modelId="{1FCB9075-DC5C-4703-8C65-2EC1CC0A6872}" type="pres">
      <dgm:prSet presAssocID="{1C83E8A9-304A-45AB-947E-11B3F813B04C}" presName="root" presStyleCnt="0">
        <dgm:presLayoutVars>
          <dgm:dir/>
          <dgm:resizeHandles val="exact"/>
        </dgm:presLayoutVars>
      </dgm:prSet>
      <dgm:spPr/>
    </dgm:pt>
    <dgm:pt modelId="{DC4C6C3C-7DB7-4BE8-8B66-31EFFC2C1D8A}" type="pres">
      <dgm:prSet presAssocID="{EB57DBB9-062A-43DE-8D36-4866CD877C2B}" presName="compNode" presStyleCnt="0"/>
      <dgm:spPr/>
    </dgm:pt>
    <dgm:pt modelId="{74CA2C95-C4AE-46BA-B40B-7A70FBE4BDDA}" type="pres">
      <dgm:prSet presAssocID="{EB57DBB9-062A-43DE-8D36-4866CD877C2B}" presName="bgRect" presStyleLbl="bgShp" presStyleIdx="0" presStyleCnt="4"/>
      <dgm:spPr/>
    </dgm:pt>
    <dgm:pt modelId="{7C286132-1FE9-4179-BCD5-57E696C3DC17}" type="pres">
      <dgm:prSet presAssocID="{EB57DBB9-062A-43DE-8D36-4866CD877C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F61C3579-E2AD-4DA1-8B2C-DFA0685C72DC}" type="pres">
      <dgm:prSet presAssocID="{EB57DBB9-062A-43DE-8D36-4866CD877C2B}" presName="spaceRect" presStyleCnt="0"/>
      <dgm:spPr/>
    </dgm:pt>
    <dgm:pt modelId="{86DFCDA1-697C-4035-AF22-7A0CDC6329AB}" type="pres">
      <dgm:prSet presAssocID="{EB57DBB9-062A-43DE-8D36-4866CD877C2B}" presName="parTx" presStyleLbl="revTx" presStyleIdx="0" presStyleCnt="4">
        <dgm:presLayoutVars>
          <dgm:chMax val="0"/>
          <dgm:chPref val="0"/>
        </dgm:presLayoutVars>
      </dgm:prSet>
      <dgm:spPr/>
    </dgm:pt>
    <dgm:pt modelId="{E98FC866-85FE-453E-88C8-D996E8DB41F2}" type="pres">
      <dgm:prSet presAssocID="{427FAE1B-ABD8-4C66-8DA3-A11D6EF798D8}" presName="sibTrans" presStyleCnt="0"/>
      <dgm:spPr/>
    </dgm:pt>
    <dgm:pt modelId="{596F856E-EC67-4DE1-B7F6-EDFB11CEFD8C}" type="pres">
      <dgm:prSet presAssocID="{546465F7-6D11-4EF5-B1A2-5526EA6D52F0}" presName="compNode" presStyleCnt="0"/>
      <dgm:spPr/>
    </dgm:pt>
    <dgm:pt modelId="{C42C1D66-E945-401E-B0C0-C2E4EC17F45B}" type="pres">
      <dgm:prSet presAssocID="{546465F7-6D11-4EF5-B1A2-5526EA6D52F0}" presName="bgRect" presStyleLbl="bgShp" presStyleIdx="1" presStyleCnt="4"/>
      <dgm:spPr/>
    </dgm:pt>
    <dgm:pt modelId="{55AAC154-BEE8-4AEF-BEB6-D164BFF51EF2}" type="pres">
      <dgm:prSet presAssocID="{546465F7-6D11-4EF5-B1A2-5526EA6D52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6CD8512-4E96-4526-A11C-E5222714440B}" type="pres">
      <dgm:prSet presAssocID="{546465F7-6D11-4EF5-B1A2-5526EA6D52F0}" presName="spaceRect" presStyleCnt="0"/>
      <dgm:spPr/>
    </dgm:pt>
    <dgm:pt modelId="{6A19990D-EB1D-4010-878C-900A6E34340B}" type="pres">
      <dgm:prSet presAssocID="{546465F7-6D11-4EF5-B1A2-5526EA6D52F0}" presName="parTx" presStyleLbl="revTx" presStyleIdx="1" presStyleCnt="4">
        <dgm:presLayoutVars>
          <dgm:chMax val="0"/>
          <dgm:chPref val="0"/>
        </dgm:presLayoutVars>
      </dgm:prSet>
      <dgm:spPr/>
    </dgm:pt>
    <dgm:pt modelId="{19FDE67B-A3B1-44DD-957D-17D5806EE7BE}" type="pres">
      <dgm:prSet presAssocID="{63714015-E82D-439B-AEF8-DD7368BD6DED}" presName="sibTrans" presStyleCnt="0"/>
      <dgm:spPr/>
    </dgm:pt>
    <dgm:pt modelId="{5173FD25-F805-4E1A-936D-FD05258A88A3}" type="pres">
      <dgm:prSet presAssocID="{CC88D367-C3DC-4B8E-ABE4-E7E8EB345A98}" presName="compNode" presStyleCnt="0"/>
      <dgm:spPr/>
    </dgm:pt>
    <dgm:pt modelId="{134571A5-D785-4BDF-9667-88DB2F714742}" type="pres">
      <dgm:prSet presAssocID="{CC88D367-C3DC-4B8E-ABE4-E7E8EB345A98}" presName="bgRect" presStyleLbl="bgShp" presStyleIdx="2" presStyleCnt="4"/>
      <dgm:spPr/>
    </dgm:pt>
    <dgm:pt modelId="{DBE309E4-0AC8-404A-AF4A-4AF58517DAF6}" type="pres">
      <dgm:prSet presAssocID="{CC88D367-C3DC-4B8E-ABE4-E7E8EB345A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7FEADD4-8C69-40F7-A226-178889367961}" type="pres">
      <dgm:prSet presAssocID="{CC88D367-C3DC-4B8E-ABE4-E7E8EB345A98}" presName="spaceRect" presStyleCnt="0"/>
      <dgm:spPr/>
    </dgm:pt>
    <dgm:pt modelId="{EF92CD3F-42BB-402E-9EF1-5D825117AE51}" type="pres">
      <dgm:prSet presAssocID="{CC88D367-C3DC-4B8E-ABE4-E7E8EB345A98}" presName="parTx" presStyleLbl="revTx" presStyleIdx="2" presStyleCnt="4">
        <dgm:presLayoutVars>
          <dgm:chMax val="0"/>
          <dgm:chPref val="0"/>
        </dgm:presLayoutVars>
      </dgm:prSet>
      <dgm:spPr/>
    </dgm:pt>
    <dgm:pt modelId="{65421AAD-0D97-40ED-ACC7-BCB9A6011BE9}" type="pres">
      <dgm:prSet presAssocID="{6C560935-6206-42AC-B0D1-99D64CD58FF5}" presName="sibTrans" presStyleCnt="0"/>
      <dgm:spPr/>
    </dgm:pt>
    <dgm:pt modelId="{948F0B6E-C215-4C57-A644-2AC1F73ACFC2}" type="pres">
      <dgm:prSet presAssocID="{D81FA1D7-952F-46F8-9456-0E731FAD2AD5}" presName="compNode" presStyleCnt="0"/>
      <dgm:spPr/>
    </dgm:pt>
    <dgm:pt modelId="{52CC2438-4195-4A16-842B-12919BC512F7}" type="pres">
      <dgm:prSet presAssocID="{D81FA1D7-952F-46F8-9456-0E731FAD2AD5}" presName="bgRect" presStyleLbl="bgShp" presStyleIdx="3" presStyleCnt="4"/>
      <dgm:spPr/>
    </dgm:pt>
    <dgm:pt modelId="{A8FE5799-FF65-4329-9332-2BBC4378BE56}" type="pres">
      <dgm:prSet presAssocID="{D81FA1D7-952F-46F8-9456-0E731FAD2A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9EEA66F1-55B6-4FAD-BD8A-B63A5C305CF3}" type="pres">
      <dgm:prSet presAssocID="{D81FA1D7-952F-46F8-9456-0E731FAD2AD5}" presName="spaceRect" presStyleCnt="0"/>
      <dgm:spPr/>
    </dgm:pt>
    <dgm:pt modelId="{22EE642A-3FC5-4AB3-90BB-0495E8FB381B}" type="pres">
      <dgm:prSet presAssocID="{D81FA1D7-952F-46F8-9456-0E731FAD2AD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2845F18-4D79-494E-8811-315A609EF36E}" type="presOf" srcId="{546465F7-6D11-4EF5-B1A2-5526EA6D52F0}" destId="{6A19990D-EB1D-4010-878C-900A6E34340B}" srcOrd="0" destOrd="0" presId="urn:microsoft.com/office/officeart/2018/2/layout/IconVerticalSolidList"/>
    <dgm:cxn modelId="{7A2D7225-71F0-4D48-AC1C-E3B5282C18A1}" srcId="{1C83E8A9-304A-45AB-947E-11B3F813B04C}" destId="{CC88D367-C3DC-4B8E-ABE4-E7E8EB345A98}" srcOrd="2" destOrd="0" parTransId="{53028116-C072-4615-B12C-06F411F9C46E}" sibTransId="{6C560935-6206-42AC-B0D1-99D64CD58FF5}"/>
    <dgm:cxn modelId="{5824F62A-538E-4683-9543-1126CF48ECFA}" srcId="{1C83E8A9-304A-45AB-947E-11B3F813B04C}" destId="{D81FA1D7-952F-46F8-9456-0E731FAD2AD5}" srcOrd="3" destOrd="0" parTransId="{4DB125D4-57FF-489F-B659-73E2CAC5512B}" sibTransId="{11521C83-5B61-4DEC-B1FB-9C976FF23680}"/>
    <dgm:cxn modelId="{80D98C66-4387-4D3D-9EAE-72DA9F3A8A04}" type="presOf" srcId="{EB57DBB9-062A-43DE-8D36-4866CD877C2B}" destId="{86DFCDA1-697C-4035-AF22-7A0CDC6329AB}" srcOrd="0" destOrd="0" presId="urn:microsoft.com/office/officeart/2018/2/layout/IconVerticalSolidList"/>
    <dgm:cxn modelId="{516B7A91-217B-48DA-8323-4F55F443E970}" type="presOf" srcId="{D81FA1D7-952F-46F8-9456-0E731FAD2AD5}" destId="{22EE642A-3FC5-4AB3-90BB-0495E8FB381B}" srcOrd="0" destOrd="0" presId="urn:microsoft.com/office/officeart/2018/2/layout/IconVerticalSolidList"/>
    <dgm:cxn modelId="{932B96A0-0B87-4A41-A3D2-DACDEADB5AE9}" type="presOf" srcId="{1C83E8A9-304A-45AB-947E-11B3F813B04C}" destId="{1FCB9075-DC5C-4703-8C65-2EC1CC0A6872}" srcOrd="0" destOrd="0" presId="urn:microsoft.com/office/officeart/2018/2/layout/IconVerticalSolidList"/>
    <dgm:cxn modelId="{ED9750A1-1877-46D5-B0B3-26B683C58487}" srcId="{1C83E8A9-304A-45AB-947E-11B3F813B04C}" destId="{546465F7-6D11-4EF5-B1A2-5526EA6D52F0}" srcOrd="1" destOrd="0" parTransId="{95310C56-B42F-4E0E-8431-4214B38340F3}" sibTransId="{63714015-E82D-439B-AEF8-DD7368BD6DED}"/>
    <dgm:cxn modelId="{9AEB73C4-DFE1-487E-987B-9A6C19F90F82}" type="presOf" srcId="{CC88D367-C3DC-4B8E-ABE4-E7E8EB345A98}" destId="{EF92CD3F-42BB-402E-9EF1-5D825117AE51}" srcOrd="0" destOrd="0" presId="urn:microsoft.com/office/officeart/2018/2/layout/IconVerticalSolidList"/>
    <dgm:cxn modelId="{0FCFFFC7-31AC-443A-A1AF-A7EDBD4B9C24}" srcId="{1C83E8A9-304A-45AB-947E-11B3F813B04C}" destId="{EB57DBB9-062A-43DE-8D36-4866CD877C2B}" srcOrd="0" destOrd="0" parTransId="{F8A34761-6AA0-4386-94AB-DAE83FF3E195}" sibTransId="{427FAE1B-ABD8-4C66-8DA3-A11D6EF798D8}"/>
    <dgm:cxn modelId="{C0071FB9-4D0B-41EB-B5BD-2D7007C5E9AC}" type="presParOf" srcId="{1FCB9075-DC5C-4703-8C65-2EC1CC0A6872}" destId="{DC4C6C3C-7DB7-4BE8-8B66-31EFFC2C1D8A}" srcOrd="0" destOrd="0" presId="urn:microsoft.com/office/officeart/2018/2/layout/IconVerticalSolidList"/>
    <dgm:cxn modelId="{911C7D50-6A6B-4CA6-A0D3-F03B6F7F994F}" type="presParOf" srcId="{DC4C6C3C-7DB7-4BE8-8B66-31EFFC2C1D8A}" destId="{74CA2C95-C4AE-46BA-B40B-7A70FBE4BDDA}" srcOrd="0" destOrd="0" presId="urn:microsoft.com/office/officeart/2018/2/layout/IconVerticalSolidList"/>
    <dgm:cxn modelId="{E690195B-24D3-4F3A-BD79-3CFFB3DE7539}" type="presParOf" srcId="{DC4C6C3C-7DB7-4BE8-8B66-31EFFC2C1D8A}" destId="{7C286132-1FE9-4179-BCD5-57E696C3DC17}" srcOrd="1" destOrd="0" presId="urn:microsoft.com/office/officeart/2018/2/layout/IconVerticalSolidList"/>
    <dgm:cxn modelId="{13B7BAD2-432F-47F9-A342-2ED1E4214AEB}" type="presParOf" srcId="{DC4C6C3C-7DB7-4BE8-8B66-31EFFC2C1D8A}" destId="{F61C3579-E2AD-4DA1-8B2C-DFA0685C72DC}" srcOrd="2" destOrd="0" presId="urn:microsoft.com/office/officeart/2018/2/layout/IconVerticalSolidList"/>
    <dgm:cxn modelId="{33C64A64-0AEE-48BC-B084-A7B011B89431}" type="presParOf" srcId="{DC4C6C3C-7DB7-4BE8-8B66-31EFFC2C1D8A}" destId="{86DFCDA1-697C-4035-AF22-7A0CDC6329AB}" srcOrd="3" destOrd="0" presId="urn:microsoft.com/office/officeart/2018/2/layout/IconVerticalSolidList"/>
    <dgm:cxn modelId="{D88CC721-3191-4D00-9B61-01AC7728B19C}" type="presParOf" srcId="{1FCB9075-DC5C-4703-8C65-2EC1CC0A6872}" destId="{E98FC866-85FE-453E-88C8-D996E8DB41F2}" srcOrd="1" destOrd="0" presId="urn:microsoft.com/office/officeart/2018/2/layout/IconVerticalSolidList"/>
    <dgm:cxn modelId="{348F3002-5A39-4CEE-AAA2-C01D7F2E47B9}" type="presParOf" srcId="{1FCB9075-DC5C-4703-8C65-2EC1CC0A6872}" destId="{596F856E-EC67-4DE1-B7F6-EDFB11CEFD8C}" srcOrd="2" destOrd="0" presId="urn:microsoft.com/office/officeart/2018/2/layout/IconVerticalSolidList"/>
    <dgm:cxn modelId="{C819F28B-7CE4-48F7-97BB-F49E26AF3987}" type="presParOf" srcId="{596F856E-EC67-4DE1-B7F6-EDFB11CEFD8C}" destId="{C42C1D66-E945-401E-B0C0-C2E4EC17F45B}" srcOrd="0" destOrd="0" presId="urn:microsoft.com/office/officeart/2018/2/layout/IconVerticalSolidList"/>
    <dgm:cxn modelId="{9AA7FA6E-D46A-41EE-9D0A-7D035C07D768}" type="presParOf" srcId="{596F856E-EC67-4DE1-B7F6-EDFB11CEFD8C}" destId="{55AAC154-BEE8-4AEF-BEB6-D164BFF51EF2}" srcOrd="1" destOrd="0" presId="urn:microsoft.com/office/officeart/2018/2/layout/IconVerticalSolidList"/>
    <dgm:cxn modelId="{C6F93BEB-F2CC-4E23-A31C-D9DB2795C513}" type="presParOf" srcId="{596F856E-EC67-4DE1-B7F6-EDFB11CEFD8C}" destId="{C6CD8512-4E96-4526-A11C-E5222714440B}" srcOrd="2" destOrd="0" presId="urn:microsoft.com/office/officeart/2018/2/layout/IconVerticalSolidList"/>
    <dgm:cxn modelId="{A16922D2-3875-40DA-89FD-0F28B29644BD}" type="presParOf" srcId="{596F856E-EC67-4DE1-B7F6-EDFB11CEFD8C}" destId="{6A19990D-EB1D-4010-878C-900A6E34340B}" srcOrd="3" destOrd="0" presId="urn:microsoft.com/office/officeart/2018/2/layout/IconVerticalSolidList"/>
    <dgm:cxn modelId="{B9FCE142-064F-44E1-ADD9-6A36DC848848}" type="presParOf" srcId="{1FCB9075-DC5C-4703-8C65-2EC1CC0A6872}" destId="{19FDE67B-A3B1-44DD-957D-17D5806EE7BE}" srcOrd="3" destOrd="0" presId="urn:microsoft.com/office/officeart/2018/2/layout/IconVerticalSolidList"/>
    <dgm:cxn modelId="{247210AE-4965-46A1-945E-F331A35F0BE0}" type="presParOf" srcId="{1FCB9075-DC5C-4703-8C65-2EC1CC0A6872}" destId="{5173FD25-F805-4E1A-936D-FD05258A88A3}" srcOrd="4" destOrd="0" presId="urn:microsoft.com/office/officeart/2018/2/layout/IconVerticalSolidList"/>
    <dgm:cxn modelId="{777908FB-AFE0-4EA7-9F77-3B029351E874}" type="presParOf" srcId="{5173FD25-F805-4E1A-936D-FD05258A88A3}" destId="{134571A5-D785-4BDF-9667-88DB2F714742}" srcOrd="0" destOrd="0" presId="urn:microsoft.com/office/officeart/2018/2/layout/IconVerticalSolidList"/>
    <dgm:cxn modelId="{0171646D-8CF5-4988-B99C-D108556263C2}" type="presParOf" srcId="{5173FD25-F805-4E1A-936D-FD05258A88A3}" destId="{DBE309E4-0AC8-404A-AF4A-4AF58517DAF6}" srcOrd="1" destOrd="0" presId="urn:microsoft.com/office/officeart/2018/2/layout/IconVerticalSolidList"/>
    <dgm:cxn modelId="{A37734CD-8D2C-4B96-904C-18301412DC02}" type="presParOf" srcId="{5173FD25-F805-4E1A-936D-FD05258A88A3}" destId="{87FEADD4-8C69-40F7-A226-178889367961}" srcOrd="2" destOrd="0" presId="urn:microsoft.com/office/officeart/2018/2/layout/IconVerticalSolidList"/>
    <dgm:cxn modelId="{DC8EE932-4CEF-4AA0-A097-09E7D5838FE9}" type="presParOf" srcId="{5173FD25-F805-4E1A-936D-FD05258A88A3}" destId="{EF92CD3F-42BB-402E-9EF1-5D825117AE51}" srcOrd="3" destOrd="0" presId="urn:microsoft.com/office/officeart/2018/2/layout/IconVerticalSolidList"/>
    <dgm:cxn modelId="{1373E405-10F6-4CFD-BF7E-4BB40D3C27D3}" type="presParOf" srcId="{1FCB9075-DC5C-4703-8C65-2EC1CC0A6872}" destId="{65421AAD-0D97-40ED-ACC7-BCB9A6011BE9}" srcOrd="5" destOrd="0" presId="urn:microsoft.com/office/officeart/2018/2/layout/IconVerticalSolidList"/>
    <dgm:cxn modelId="{72AB5CD3-EED2-4FAF-9506-CD511E5B9037}" type="presParOf" srcId="{1FCB9075-DC5C-4703-8C65-2EC1CC0A6872}" destId="{948F0B6E-C215-4C57-A644-2AC1F73ACFC2}" srcOrd="6" destOrd="0" presId="urn:microsoft.com/office/officeart/2018/2/layout/IconVerticalSolidList"/>
    <dgm:cxn modelId="{5F151122-DD13-426D-A842-5BEBF489D63C}" type="presParOf" srcId="{948F0B6E-C215-4C57-A644-2AC1F73ACFC2}" destId="{52CC2438-4195-4A16-842B-12919BC512F7}" srcOrd="0" destOrd="0" presId="urn:microsoft.com/office/officeart/2018/2/layout/IconVerticalSolidList"/>
    <dgm:cxn modelId="{F1D00BE9-8275-4FDE-821A-59F80C8D1542}" type="presParOf" srcId="{948F0B6E-C215-4C57-A644-2AC1F73ACFC2}" destId="{A8FE5799-FF65-4329-9332-2BBC4378BE56}" srcOrd="1" destOrd="0" presId="urn:microsoft.com/office/officeart/2018/2/layout/IconVerticalSolidList"/>
    <dgm:cxn modelId="{3CB4EB74-F874-4AA7-9CB6-18EB9A4E2789}" type="presParOf" srcId="{948F0B6E-C215-4C57-A644-2AC1F73ACFC2}" destId="{9EEA66F1-55B6-4FAD-BD8A-B63A5C305CF3}" srcOrd="2" destOrd="0" presId="urn:microsoft.com/office/officeart/2018/2/layout/IconVerticalSolidList"/>
    <dgm:cxn modelId="{29940666-D8D9-4C8A-AEB0-5480CDC6ECC7}" type="presParOf" srcId="{948F0B6E-C215-4C57-A644-2AC1F73ACFC2}" destId="{22EE642A-3FC5-4AB3-90BB-0495E8FB38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617BF2-0178-4E03-A800-65EEF9E4D1E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2D1DD7-3B61-46AD-AE32-A729E224A0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BLOB stands for a “Binary Large Object,” a data type that stores binary data.</a:t>
          </a:r>
          <a:endParaRPr lang="en-US" dirty="0"/>
        </a:p>
      </dgm:t>
    </dgm:pt>
    <dgm:pt modelId="{B16CC174-3C8D-4B4A-96EB-AB1EA910FF60}" type="parTrans" cxnId="{D87B7FFB-07C3-4371-91D4-A9E4A76062E6}">
      <dgm:prSet/>
      <dgm:spPr/>
      <dgm:t>
        <a:bodyPr/>
        <a:lstStyle/>
        <a:p>
          <a:endParaRPr lang="en-US"/>
        </a:p>
      </dgm:t>
    </dgm:pt>
    <dgm:pt modelId="{45178F1F-F1EF-4449-8B58-A6DE7210D623}" type="sibTrans" cxnId="{D87B7FFB-07C3-4371-91D4-A9E4A76062E6}">
      <dgm:prSet/>
      <dgm:spPr/>
      <dgm:t>
        <a:bodyPr/>
        <a:lstStyle/>
        <a:p>
          <a:endParaRPr lang="en-US"/>
        </a:p>
      </dgm:t>
    </dgm:pt>
    <dgm:pt modelId="{D75EA5DC-7A9C-4961-B9C0-9BBF888EB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method of analyzing an image that has undergone binarization processing is called "blob analysis"</a:t>
          </a:r>
          <a:r>
            <a:rPr lang="en-US"/>
            <a:t>.</a:t>
          </a:r>
          <a:endParaRPr lang="en-US" dirty="0"/>
        </a:p>
      </dgm:t>
    </dgm:pt>
    <dgm:pt modelId="{22F4E398-E36D-44C2-9D99-2D03C423C3C5}" type="parTrans" cxnId="{2766C469-DC61-4376-8557-094329ED2FCB}">
      <dgm:prSet/>
      <dgm:spPr/>
      <dgm:t>
        <a:bodyPr/>
        <a:lstStyle/>
        <a:p>
          <a:endParaRPr lang="en-US"/>
        </a:p>
      </dgm:t>
    </dgm:pt>
    <dgm:pt modelId="{A200923E-F643-4D63-8774-27C926F2C59B}" type="sibTrans" cxnId="{2766C469-DC61-4376-8557-094329ED2FCB}">
      <dgm:prSet/>
      <dgm:spPr/>
      <dgm:t>
        <a:bodyPr/>
        <a:lstStyle/>
        <a:p>
          <a:endParaRPr lang="en-US"/>
        </a:p>
      </dgm:t>
    </dgm:pt>
    <dgm:pt modelId="{7212F30A-54A4-43A4-8E56-3F74DE34C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Binarization is a process of conversion of grayscale images into binary images, where pixels are represented as either black or white.</a:t>
          </a:r>
          <a:endParaRPr lang="en-US" dirty="0"/>
        </a:p>
      </dgm:t>
    </dgm:pt>
    <dgm:pt modelId="{B86FD163-BBC0-4516-BFC8-2F9E58F691E1}" type="parTrans" cxnId="{D40E227F-36F5-4A17-9E00-059BB6AF3D62}">
      <dgm:prSet/>
      <dgm:spPr/>
      <dgm:t>
        <a:bodyPr/>
        <a:lstStyle/>
        <a:p>
          <a:endParaRPr lang="en-US"/>
        </a:p>
      </dgm:t>
    </dgm:pt>
    <dgm:pt modelId="{3B4EE85B-AD34-417D-B703-992183284F2B}" type="sibTrans" cxnId="{D40E227F-36F5-4A17-9E00-059BB6AF3D62}">
      <dgm:prSet/>
      <dgm:spPr/>
      <dgm:t>
        <a:bodyPr/>
        <a:lstStyle/>
        <a:p>
          <a:endParaRPr lang="en-US"/>
        </a:p>
      </dgm:t>
    </dgm:pt>
    <dgm:pt modelId="{77285DB8-EE54-408B-A3E7-C932B8BE30DE}" type="pres">
      <dgm:prSet presAssocID="{B5617BF2-0178-4E03-A800-65EEF9E4D1E0}" presName="outerComposite" presStyleCnt="0">
        <dgm:presLayoutVars>
          <dgm:chMax val="5"/>
          <dgm:dir/>
          <dgm:resizeHandles val="exact"/>
        </dgm:presLayoutVars>
      </dgm:prSet>
      <dgm:spPr/>
    </dgm:pt>
    <dgm:pt modelId="{C8C7C289-8DBA-4DC6-8634-23671CB466A2}" type="pres">
      <dgm:prSet presAssocID="{B5617BF2-0178-4E03-A800-65EEF9E4D1E0}" presName="dummyMaxCanvas" presStyleCnt="0">
        <dgm:presLayoutVars/>
      </dgm:prSet>
      <dgm:spPr/>
    </dgm:pt>
    <dgm:pt modelId="{14C56209-D7A9-4710-A16B-C66508D79844}" type="pres">
      <dgm:prSet presAssocID="{B5617BF2-0178-4E03-A800-65EEF9E4D1E0}" presName="ThreeNodes_1" presStyleLbl="node1" presStyleIdx="0" presStyleCnt="3">
        <dgm:presLayoutVars>
          <dgm:bulletEnabled val="1"/>
        </dgm:presLayoutVars>
      </dgm:prSet>
      <dgm:spPr/>
    </dgm:pt>
    <dgm:pt modelId="{AE3DEB17-37D9-4194-AC81-D505D306576C}" type="pres">
      <dgm:prSet presAssocID="{B5617BF2-0178-4E03-A800-65EEF9E4D1E0}" presName="ThreeNodes_2" presStyleLbl="node1" presStyleIdx="1" presStyleCnt="3">
        <dgm:presLayoutVars>
          <dgm:bulletEnabled val="1"/>
        </dgm:presLayoutVars>
      </dgm:prSet>
      <dgm:spPr/>
    </dgm:pt>
    <dgm:pt modelId="{1D7D3621-21BA-4904-B69A-E1DB71C5E64B}" type="pres">
      <dgm:prSet presAssocID="{B5617BF2-0178-4E03-A800-65EEF9E4D1E0}" presName="ThreeNodes_3" presStyleLbl="node1" presStyleIdx="2" presStyleCnt="3">
        <dgm:presLayoutVars>
          <dgm:bulletEnabled val="1"/>
        </dgm:presLayoutVars>
      </dgm:prSet>
      <dgm:spPr/>
    </dgm:pt>
    <dgm:pt modelId="{2CEFAA9F-A028-4AE6-9AC6-B8F1D73A1FF4}" type="pres">
      <dgm:prSet presAssocID="{B5617BF2-0178-4E03-A800-65EEF9E4D1E0}" presName="ThreeConn_1-2" presStyleLbl="fgAccFollowNode1" presStyleIdx="0" presStyleCnt="2">
        <dgm:presLayoutVars>
          <dgm:bulletEnabled val="1"/>
        </dgm:presLayoutVars>
      </dgm:prSet>
      <dgm:spPr/>
    </dgm:pt>
    <dgm:pt modelId="{F65D8C53-CF46-4775-B14F-9669349C8FD5}" type="pres">
      <dgm:prSet presAssocID="{B5617BF2-0178-4E03-A800-65EEF9E4D1E0}" presName="ThreeConn_2-3" presStyleLbl="fgAccFollowNode1" presStyleIdx="1" presStyleCnt="2">
        <dgm:presLayoutVars>
          <dgm:bulletEnabled val="1"/>
        </dgm:presLayoutVars>
      </dgm:prSet>
      <dgm:spPr/>
    </dgm:pt>
    <dgm:pt modelId="{B15ECDD6-77BF-4E86-8AF2-C6A96009F2A6}" type="pres">
      <dgm:prSet presAssocID="{B5617BF2-0178-4E03-A800-65EEF9E4D1E0}" presName="ThreeNodes_1_text" presStyleLbl="node1" presStyleIdx="2" presStyleCnt="3">
        <dgm:presLayoutVars>
          <dgm:bulletEnabled val="1"/>
        </dgm:presLayoutVars>
      </dgm:prSet>
      <dgm:spPr/>
    </dgm:pt>
    <dgm:pt modelId="{1C8E1F19-1BB1-48D9-BD91-212CC6E1BD64}" type="pres">
      <dgm:prSet presAssocID="{B5617BF2-0178-4E03-A800-65EEF9E4D1E0}" presName="ThreeNodes_2_text" presStyleLbl="node1" presStyleIdx="2" presStyleCnt="3">
        <dgm:presLayoutVars>
          <dgm:bulletEnabled val="1"/>
        </dgm:presLayoutVars>
      </dgm:prSet>
      <dgm:spPr/>
    </dgm:pt>
    <dgm:pt modelId="{639C4028-CEDD-4775-8EB4-8B3BC23E7FF9}" type="pres">
      <dgm:prSet presAssocID="{B5617BF2-0178-4E03-A800-65EEF9E4D1E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680101-8D29-4223-B18C-CF5BA1E8B249}" type="presOf" srcId="{7212F30A-54A4-43A4-8E56-3F74DE34C3CA}" destId="{1D7D3621-21BA-4904-B69A-E1DB71C5E64B}" srcOrd="0" destOrd="0" presId="urn:microsoft.com/office/officeart/2005/8/layout/vProcess5"/>
    <dgm:cxn modelId="{EF1E4A45-AAA4-4441-9773-8726063E43C3}" type="presOf" srcId="{A200923E-F643-4D63-8774-27C926F2C59B}" destId="{F65D8C53-CF46-4775-B14F-9669349C8FD5}" srcOrd="0" destOrd="0" presId="urn:microsoft.com/office/officeart/2005/8/layout/vProcess5"/>
    <dgm:cxn modelId="{2766C469-DC61-4376-8557-094329ED2FCB}" srcId="{B5617BF2-0178-4E03-A800-65EEF9E4D1E0}" destId="{D75EA5DC-7A9C-4961-B9C0-9BBF888EB59B}" srcOrd="1" destOrd="0" parTransId="{22F4E398-E36D-44C2-9D99-2D03C423C3C5}" sibTransId="{A200923E-F643-4D63-8774-27C926F2C59B}"/>
    <dgm:cxn modelId="{34A0F77D-D2A3-4D66-A810-774B8255717C}" type="presOf" srcId="{C42D1DD7-3B61-46AD-AE32-A729E224A0C0}" destId="{14C56209-D7A9-4710-A16B-C66508D79844}" srcOrd="0" destOrd="0" presId="urn:microsoft.com/office/officeart/2005/8/layout/vProcess5"/>
    <dgm:cxn modelId="{D40E227F-36F5-4A17-9E00-059BB6AF3D62}" srcId="{B5617BF2-0178-4E03-A800-65EEF9E4D1E0}" destId="{7212F30A-54A4-43A4-8E56-3F74DE34C3CA}" srcOrd="2" destOrd="0" parTransId="{B86FD163-BBC0-4516-BFC8-2F9E58F691E1}" sibTransId="{3B4EE85B-AD34-417D-B703-992183284F2B}"/>
    <dgm:cxn modelId="{505CBD82-36F1-4231-865F-A3B9E9A61622}" type="presOf" srcId="{45178F1F-F1EF-4449-8B58-A6DE7210D623}" destId="{2CEFAA9F-A028-4AE6-9AC6-B8F1D73A1FF4}" srcOrd="0" destOrd="0" presId="urn:microsoft.com/office/officeart/2005/8/layout/vProcess5"/>
    <dgm:cxn modelId="{D6457E94-516D-4F6C-8FC6-CE852449E7BF}" type="presOf" srcId="{7212F30A-54A4-43A4-8E56-3F74DE34C3CA}" destId="{639C4028-CEDD-4775-8EB4-8B3BC23E7FF9}" srcOrd="1" destOrd="0" presId="urn:microsoft.com/office/officeart/2005/8/layout/vProcess5"/>
    <dgm:cxn modelId="{93CB6CAF-AA6A-49F3-8463-39C5495021DC}" type="presOf" srcId="{D75EA5DC-7A9C-4961-B9C0-9BBF888EB59B}" destId="{1C8E1F19-1BB1-48D9-BD91-212CC6E1BD64}" srcOrd="1" destOrd="0" presId="urn:microsoft.com/office/officeart/2005/8/layout/vProcess5"/>
    <dgm:cxn modelId="{6640BCC4-BF46-4337-B410-612D23A2DBFC}" type="presOf" srcId="{D75EA5DC-7A9C-4961-B9C0-9BBF888EB59B}" destId="{AE3DEB17-37D9-4194-AC81-D505D306576C}" srcOrd="0" destOrd="0" presId="urn:microsoft.com/office/officeart/2005/8/layout/vProcess5"/>
    <dgm:cxn modelId="{AFFC57CF-F715-49AA-A904-F9B47119F43C}" type="presOf" srcId="{B5617BF2-0178-4E03-A800-65EEF9E4D1E0}" destId="{77285DB8-EE54-408B-A3E7-C932B8BE30DE}" srcOrd="0" destOrd="0" presId="urn:microsoft.com/office/officeart/2005/8/layout/vProcess5"/>
    <dgm:cxn modelId="{448F9ED4-03D7-413E-B894-3819791807B1}" type="presOf" srcId="{C42D1DD7-3B61-46AD-AE32-A729E224A0C0}" destId="{B15ECDD6-77BF-4E86-8AF2-C6A96009F2A6}" srcOrd="1" destOrd="0" presId="urn:microsoft.com/office/officeart/2005/8/layout/vProcess5"/>
    <dgm:cxn modelId="{D87B7FFB-07C3-4371-91D4-A9E4A76062E6}" srcId="{B5617BF2-0178-4E03-A800-65EEF9E4D1E0}" destId="{C42D1DD7-3B61-46AD-AE32-A729E224A0C0}" srcOrd="0" destOrd="0" parTransId="{B16CC174-3C8D-4B4A-96EB-AB1EA910FF60}" sibTransId="{45178F1F-F1EF-4449-8B58-A6DE7210D623}"/>
    <dgm:cxn modelId="{D081B41F-9B25-44E8-AA5A-2364F9E8D3C7}" type="presParOf" srcId="{77285DB8-EE54-408B-A3E7-C932B8BE30DE}" destId="{C8C7C289-8DBA-4DC6-8634-23671CB466A2}" srcOrd="0" destOrd="0" presId="urn:microsoft.com/office/officeart/2005/8/layout/vProcess5"/>
    <dgm:cxn modelId="{577248DE-B7E9-487A-9397-05D46B72055D}" type="presParOf" srcId="{77285DB8-EE54-408B-A3E7-C932B8BE30DE}" destId="{14C56209-D7A9-4710-A16B-C66508D79844}" srcOrd="1" destOrd="0" presId="urn:microsoft.com/office/officeart/2005/8/layout/vProcess5"/>
    <dgm:cxn modelId="{40E95135-63AD-4885-A670-E1825F5514C4}" type="presParOf" srcId="{77285DB8-EE54-408B-A3E7-C932B8BE30DE}" destId="{AE3DEB17-37D9-4194-AC81-D505D306576C}" srcOrd="2" destOrd="0" presId="urn:microsoft.com/office/officeart/2005/8/layout/vProcess5"/>
    <dgm:cxn modelId="{4676054C-A2FC-40F7-ACD7-36546DB2FDE2}" type="presParOf" srcId="{77285DB8-EE54-408B-A3E7-C932B8BE30DE}" destId="{1D7D3621-21BA-4904-B69A-E1DB71C5E64B}" srcOrd="3" destOrd="0" presId="urn:microsoft.com/office/officeart/2005/8/layout/vProcess5"/>
    <dgm:cxn modelId="{7EB3C3E5-2566-4F1E-B929-FC98939A3C67}" type="presParOf" srcId="{77285DB8-EE54-408B-A3E7-C932B8BE30DE}" destId="{2CEFAA9F-A028-4AE6-9AC6-B8F1D73A1FF4}" srcOrd="4" destOrd="0" presId="urn:microsoft.com/office/officeart/2005/8/layout/vProcess5"/>
    <dgm:cxn modelId="{370BF530-6622-434D-B481-63FF86253846}" type="presParOf" srcId="{77285DB8-EE54-408B-A3E7-C932B8BE30DE}" destId="{F65D8C53-CF46-4775-B14F-9669349C8FD5}" srcOrd="5" destOrd="0" presId="urn:microsoft.com/office/officeart/2005/8/layout/vProcess5"/>
    <dgm:cxn modelId="{58984FF3-70BC-4CC9-B724-D5D8BBF1E045}" type="presParOf" srcId="{77285DB8-EE54-408B-A3E7-C932B8BE30DE}" destId="{B15ECDD6-77BF-4E86-8AF2-C6A96009F2A6}" srcOrd="6" destOrd="0" presId="urn:microsoft.com/office/officeart/2005/8/layout/vProcess5"/>
    <dgm:cxn modelId="{22AE5E6C-C4F6-43C8-92ED-AE0970DD6C45}" type="presParOf" srcId="{77285DB8-EE54-408B-A3E7-C932B8BE30DE}" destId="{1C8E1F19-1BB1-48D9-BD91-212CC6E1BD64}" srcOrd="7" destOrd="0" presId="urn:microsoft.com/office/officeart/2005/8/layout/vProcess5"/>
    <dgm:cxn modelId="{58BF13F9-46FE-4B3E-85B0-DD16B6D20FAE}" type="presParOf" srcId="{77285DB8-EE54-408B-A3E7-C932B8BE30DE}" destId="{639C4028-CEDD-4775-8EB4-8B3BC23E7FF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5F51EC-347C-4894-B7FB-4DFF1D16C5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38186D-AB4B-42C9-BDD1-1A0754ADE925}">
      <dgm:prSet/>
      <dgm:spPr/>
      <dgm:t>
        <a:bodyPr/>
        <a:lstStyle/>
        <a:p>
          <a:r>
            <a:rPr lang="en-US" b="1"/>
            <a:t>Autonomous driving</a:t>
          </a:r>
          <a:endParaRPr lang="en-US"/>
        </a:p>
      </dgm:t>
    </dgm:pt>
    <dgm:pt modelId="{BEDECC7E-5444-40E9-9E03-CBB2C8F477BC}" type="parTrans" cxnId="{2CB05C03-4221-49FC-95FB-4F956B2E5B6E}">
      <dgm:prSet/>
      <dgm:spPr/>
      <dgm:t>
        <a:bodyPr/>
        <a:lstStyle/>
        <a:p>
          <a:endParaRPr lang="en-US"/>
        </a:p>
      </dgm:t>
    </dgm:pt>
    <dgm:pt modelId="{D5CFDD89-2395-47AF-964A-A31CCCBA47F8}" type="sibTrans" cxnId="{2CB05C03-4221-49FC-95FB-4F956B2E5B6E}">
      <dgm:prSet/>
      <dgm:spPr/>
      <dgm:t>
        <a:bodyPr/>
        <a:lstStyle/>
        <a:p>
          <a:endParaRPr lang="en-US"/>
        </a:p>
      </dgm:t>
    </dgm:pt>
    <dgm:pt modelId="{F112AE2F-61E5-47A3-AB06-63E342BBC209}">
      <dgm:prSet/>
      <dgm:spPr/>
      <dgm:t>
        <a:bodyPr/>
        <a:lstStyle/>
        <a:p>
          <a:r>
            <a:rPr lang="en-US" b="1"/>
            <a:t>Video Surveillance</a:t>
          </a:r>
          <a:endParaRPr lang="en-US"/>
        </a:p>
      </dgm:t>
    </dgm:pt>
    <dgm:pt modelId="{21785197-12EF-4A4E-8945-FDFBFD5EA03E}" type="parTrans" cxnId="{31F81A64-1D54-47F5-8937-19705AC91E24}">
      <dgm:prSet/>
      <dgm:spPr/>
      <dgm:t>
        <a:bodyPr/>
        <a:lstStyle/>
        <a:p>
          <a:endParaRPr lang="en-US"/>
        </a:p>
      </dgm:t>
    </dgm:pt>
    <dgm:pt modelId="{83C6CE60-0A27-4E61-AAE3-2A2061591E7F}" type="sibTrans" cxnId="{31F81A64-1D54-47F5-8937-19705AC91E24}">
      <dgm:prSet/>
      <dgm:spPr/>
      <dgm:t>
        <a:bodyPr/>
        <a:lstStyle/>
        <a:p>
          <a:endParaRPr lang="en-US"/>
        </a:p>
      </dgm:t>
    </dgm:pt>
    <dgm:pt modelId="{1535A2C7-94CA-40DF-881A-53BA36D9B396}">
      <dgm:prSet/>
      <dgm:spPr/>
      <dgm:t>
        <a:bodyPr/>
        <a:lstStyle/>
        <a:p>
          <a:r>
            <a:rPr lang="en-US" b="1"/>
            <a:t>Object Tracking in Videos</a:t>
          </a:r>
          <a:endParaRPr lang="en-US"/>
        </a:p>
      </dgm:t>
    </dgm:pt>
    <dgm:pt modelId="{254CE05F-9172-47C7-95D9-82EACAAE2095}" type="parTrans" cxnId="{2BB3B77B-17F1-4AF6-B4A8-5F7D3DFFB7A4}">
      <dgm:prSet/>
      <dgm:spPr/>
      <dgm:t>
        <a:bodyPr/>
        <a:lstStyle/>
        <a:p>
          <a:endParaRPr lang="en-US"/>
        </a:p>
      </dgm:t>
    </dgm:pt>
    <dgm:pt modelId="{91AA154A-4EC1-4161-AA0C-A205F8695A90}" type="sibTrans" cxnId="{2BB3B77B-17F1-4AF6-B4A8-5F7D3DFFB7A4}">
      <dgm:prSet/>
      <dgm:spPr/>
      <dgm:t>
        <a:bodyPr/>
        <a:lstStyle/>
        <a:p>
          <a:endParaRPr lang="en-US"/>
        </a:p>
      </dgm:t>
    </dgm:pt>
    <dgm:pt modelId="{E8B20F91-0683-460B-AD17-D9CCAB5CB31F}">
      <dgm:prSet/>
      <dgm:spPr/>
      <dgm:t>
        <a:bodyPr/>
        <a:lstStyle/>
        <a:p>
          <a:r>
            <a:rPr lang="en-US" b="1"/>
            <a:t>Real-Time Image Analysis</a:t>
          </a:r>
          <a:endParaRPr lang="en-US"/>
        </a:p>
      </dgm:t>
    </dgm:pt>
    <dgm:pt modelId="{F8A0CDDA-3162-4F3D-AE40-73C938A6A85E}" type="parTrans" cxnId="{88AE8F69-209A-4B08-AF12-DDD598A35EE8}">
      <dgm:prSet/>
      <dgm:spPr/>
      <dgm:t>
        <a:bodyPr/>
        <a:lstStyle/>
        <a:p>
          <a:endParaRPr lang="en-US"/>
        </a:p>
      </dgm:t>
    </dgm:pt>
    <dgm:pt modelId="{FCA28917-3C39-4C3B-9C24-04AB06D02EAD}" type="sibTrans" cxnId="{88AE8F69-209A-4B08-AF12-DDD598A35EE8}">
      <dgm:prSet/>
      <dgm:spPr/>
      <dgm:t>
        <a:bodyPr/>
        <a:lstStyle/>
        <a:p>
          <a:endParaRPr lang="en-US"/>
        </a:p>
      </dgm:t>
    </dgm:pt>
    <dgm:pt modelId="{65DCE822-6A5A-4E01-BE81-773022BDDEF7}">
      <dgm:prSet/>
      <dgm:spPr/>
      <dgm:t>
        <a:bodyPr/>
        <a:lstStyle/>
        <a:p>
          <a:r>
            <a:rPr lang="en-US" b="1"/>
            <a:t>Drones and Aerial Imaging</a:t>
          </a:r>
          <a:endParaRPr lang="en-US"/>
        </a:p>
      </dgm:t>
    </dgm:pt>
    <dgm:pt modelId="{ABB0C1DD-D6C1-4BDA-8853-896923D7FBA9}" type="parTrans" cxnId="{16CBFDAC-A5C5-42AE-A12F-1BAF2D1A5D35}">
      <dgm:prSet/>
      <dgm:spPr/>
      <dgm:t>
        <a:bodyPr/>
        <a:lstStyle/>
        <a:p>
          <a:endParaRPr lang="en-US"/>
        </a:p>
      </dgm:t>
    </dgm:pt>
    <dgm:pt modelId="{24204B7C-D3B0-4FA8-8535-EE2FD578C371}" type="sibTrans" cxnId="{16CBFDAC-A5C5-42AE-A12F-1BAF2D1A5D35}">
      <dgm:prSet/>
      <dgm:spPr/>
      <dgm:t>
        <a:bodyPr/>
        <a:lstStyle/>
        <a:p>
          <a:endParaRPr lang="en-US"/>
        </a:p>
      </dgm:t>
    </dgm:pt>
    <dgm:pt modelId="{94993431-A55E-477F-A84E-0F6E20E36A19}">
      <dgm:prSet/>
      <dgm:spPr/>
      <dgm:t>
        <a:bodyPr/>
        <a:lstStyle/>
        <a:p>
          <a:r>
            <a:rPr lang="en-US" b="1"/>
            <a:t>Human-Computer Interaction</a:t>
          </a:r>
          <a:endParaRPr lang="en-US"/>
        </a:p>
      </dgm:t>
    </dgm:pt>
    <dgm:pt modelId="{1B248F60-C29E-4459-8958-EA2F3675AF5D}" type="parTrans" cxnId="{628F51C7-C522-431B-AA52-CA9803F2B455}">
      <dgm:prSet/>
      <dgm:spPr/>
      <dgm:t>
        <a:bodyPr/>
        <a:lstStyle/>
        <a:p>
          <a:endParaRPr lang="en-US"/>
        </a:p>
      </dgm:t>
    </dgm:pt>
    <dgm:pt modelId="{03AA52BF-DB34-4296-B23C-EB368689A1C3}" type="sibTrans" cxnId="{628F51C7-C522-431B-AA52-CA9803F2B455}">
      <dgm:prSet/>
      <dgm:spPr/>
      <dgm:t>
        <a:bodyPr/>
        <a:lstStyle/>
        <a:p>
          <a:endParaRPr lang="en-US"/>
        </a:p>
      </dgm:t>
    </dgm:pt>
    <dgm:pt modelId="{B3F430A9-5C4C-4CD5-8902-F32A7678332E}">
      <dgm:prSet/>
      <dgm:spPr/>
      <dgm:t>
        <a:bodyPr/>
        <a:lstStyle/>
        <a:p>
          <a:r>
            <a:rPr lang="en-US" b="1"/>
            <a:t>Object recognition in robotics.</a:t>
          </a:r>
          <a:endParaRPr lang="en-US"/>
        </a:p>
      </dgm:t>
    </dgm:pt>
    <dgm:pt modelId="{6BD40476-AF37-458D-AF52-32CC48D59E79}" type="parTrans" cxnId="{F9E144E1-1A54-4452-9B09-DD5901A2CB02}">
      <dgm:prSet/>
      <dgm:spPr/>
      <dgm:t>
        <a:bodyPr/>
        <a:lstStyle/>
        <a:p>
          <a:endParaRPr lang="en-US"/>
        </a:p>
      </dgm:t>
    </dgm:pt>
    <dgm:pt modelId="{115B4524-2D56-4102-82D1-546088153203}" type="sibTrans" cxnId="{F9E144E1-1A54-4452-9B09-DD5901A2CB02}">
      <dgm:prSet/>
      <dgm:spPr/>
      <dgm:t>
        <a:bodyPr/>
        <a:lstStyle/>
        <a:p>
          <a:endParaRPr lang="en-US"/>
        </a:p>
      </dgm:t>
    </dgm:pt>
    <dgm:pt modelId="{359AA867-4A47-4357-B167-A974783C2E8A}" type="pres">
      <dgm:prSet presAssocID="{4A5F51EC-347C-4894-B7FB-4DFF1D16C531}" presName="linear" presStyleCnt="0">
        <dgm:presLayoutVars>
          <dgm:animLvl val="lvl"/>
          <dgm:resizeHandles val="exact"/>
        </dgm:presLayoutVars>
      </dgm:prSet>
      <dgm:spPr/>
    </dgm:pt>
    <dgm:pt modelId="{D9FBEDEC-A8D2-4F2F-92D3-FA295D829E46}" type="pres">
      <dgm:prSet presAssocID="{EF38186D-AB4B-42C9-BDD1-1A0754ADE92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11ED24C-C654-44EC-A0F5-C46346289196}" type="pres">
      <dgm:prSet presAssocID="{D5CFDD89-2395-47AF-964A-A31CCCBA47F8}" presName="spacer" presStyleCnt="0"/>
      <dgm:spPr/>
    </dgm:pt>
    <dgm:pt modelId="{29D61C7B-C61B-4411-9511-E083C46998CE}" type="pres">
      <dgm:prSet presAssocID="{F112AE2F-61E5-47A3-AB06-63E342BBC20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66C6ED6-8794-49DF-9263-441682B90929}" type="pres">
      <dgm:prSet presAssocID="{83C6CE60-0A27-4E61-AAE3-2A2061591E7F}" presName="spacer" presStyleCnt="0"/>
      <dgm:spPr/>
    </dgm:pt>
    <dgm:pt modelId="{726D7565-77C8-4458-9D38-3C82DE7910F7}" type="pres">
      <dgm:prSet presAssocID="{1535A2C7-94CA-40DF-881A-53BA36D9B39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3FA3161-0D10-4857-B509-EAD36830557A}" type="pres">
      <dgm:prSet presAssocID="{91AA154A-4EC1-4161-AA0C-A205F8695A90}" presName="spacer" presStyleCnt="0"/>
      <dgm:spPr/>
    </dgm:pt>
    <dgm:pt modelId="{1FD13ABE-42CC-48BD-95D4-9E47A7F831B7}" type="pres">
      <dgm:prSet presAssocID="{E8B20F91-0683-460B-AD17-D9CCAB5CB31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0667509-C9CD-47CF-A2B9-3CAB070D6249}" type="pres">
      <dgm:prSet presAssocID="{FCA28917-3C39-4C3B-9C24-04AB06D02EAD}" presName="spacer" presStyleCnt="0"/>
      <dgm:spPr/>
    </dgm:pt>
    <dgm:pt modelId="{C0E98E17-59DD-4579-A6A7-B8242681A0B3}" type="pres">
      <dgm:prSet presAssocID="{65DCE822-6A5A-4E01-BE81-773022BDDEF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72E2C99-B714-4A8F-8411-364666B8962C}" type="pres">
      <dgm:prSet presAssocID="{24204B7C-D3B0-4FA8-8535-EE2FD578C371}" presName="spacer" presStyleCnt="0"/>
      <dgm:spPr/>
    </dgm:pt>
    <dgm:pt modelId="{66538686-35AF-4F6A-9D21-11B4371A0C6A}" type="pres">
      <dgm:prSet presAssocID="{94993431-A55E-477F-A84E-0F6E20E36A1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FA0112A-6F94-4E30-B2AA-BB2BDB09728F}" type="pres">
      <dgm:prSet presAssocID="{03AA52BF-DB34-4296-B23C-EB368689A1C3}" presName="spacer" presStyleCnt="0"/>
      <dgm:spPr/>
    </dgm:pt>
    <dgm:pt modelId="{B608F56A-E4D1-42EB-B011-F1AF2CA6A2E5}" type="pres">
      <dgm:prSet presAssocID="{B3F430A9-5C4C-4CD5-8902-F32A7678332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CB05C03-4221-49FC-95FB-4F956B2E5B6E}" srcId="{4A5F51EC-347C-4894-B7FB-4DFF1D16C531}" destId="{EF38186D-AB4B-42C9-BDD1-1A0754ADE925}" srcOrd="0" destOrd="0" parTransId="{BEDECC7E-5444-40E9-9E03-CBB2C8F477BC}" sibTransId="{D5CFDD89-2395-47AF-964A-A31CCCBA47F8}"/>
    <dgm:cxn modelId="{048A9504-48CF-401D-AD7D-44FD92512180}" type="presOf" srcId="{65DCE822-6A5A-4E01-BE81-773022BDDEF7}" destId="{C0E98E17-59DD-4579-A6A7-B8242681A0B3}" srcOrd="0" destOrd="0" presId="urn:microsoft.com/office/officeart/2005/8/layout/vList2"/>
    <dgm:cxn modelId="{31F81A64-1D54-47F5-8937-19705AC91E24}" srcId="{4A5F51EC-347C-4894-B7FB-4DFF1D16C531}" destId="{F112AE2F-61E5-47A3-AB06-63E342BBC209}" srcOrd="1" destOrd="0" parTransId="{21785197-12EF-4A4E-8945-FDFBFD5EA03E}" sibTransId="{83C6CE60-0A27-4E61-AAE3-2A2061591E7F}"/>
    <dgm:cxn modelId="{FC302E48-4E11-41BC-BB0A-791CFD2ADA62}" type="presOf" srcId="{4A5F51EC-347C-4894-B7FB-4DFF1D16C531}" destId="{359AA867-4A47-4357-B167-A974783C2E8A}" srcOrd="0" destOrd="0" presId="urn:microsoft.com/office/officeart/2005/8/layout/vList2"/>
    <dgm:cxn modelId="{88AE8F69-209A-4B08-AF12-DDD598A35EE8}" srcId="{4A5F51EC-347C-4894-B7FB-4DFF1D16C531}" destId="{E8B20F91-0683-460B-AD17-D9CCAB5CB31F}" srcOrd="3" destOrd="0" parTransId="{F8A0CDDA-3162-4F3D-AE40-73C938A6A85E}" sibTransId="{FCA28917-3C39-4C3B-9C24-04AB06D02EAD}"/>
    <dgm:cxn modelId="{B4A97D53-BAC2-4C99-8BF0-373D828BB0DD}" type="presOf" srcId="{F112AE2F-61E5-47A3-AB06-63E342BBC209}" destId="{29D61C7B-C61B-4411-9511-E083C46998CE}" srcOrd="0" destOrd="0" presId="urn:microsoft.com/office/officeart/2005/8/layout/vList2"/>
    <dgm:cxn modelId="{7739DF79-7073-4133-9AAF-D941A39BC559}" type="presOf" srcId="{1535A2C7-94CA-40DF-881A-53BA36D9B396}" destId="{726D7565-77C8-4458-9D38-3C82DE7910F7}" srcOrd="0" destOrd="0" presId="urn:microsoft.com/office/officeart/2005/8/layout/vList2"/>
    <dgm:cxn modelId="{2BB3B77B-17F1-4AF6-B4A8-5F7D3DFFB7A4}" srcId="{4A5F51EC-347C-4894-B7FB-4DFF1D16C531}" destId="{1535A2C7-94CA-40DF-881A-53BA36D9B396}" srcOrd="2" destOrd="0" parTransId="{254CE05F-9172-47C7-95D9-82EACAAE2095}" sibTransId="{91AA154A-4EC1-4161-AA0C-A205F8695A90}"/>
    <dgm:cxn modelId="{199C3184-E13E-464E-98AF-CCBA99AF94D2}" type="presOf" srcId="{EF38186D-AB4B-42C9-BDD1-1A0754ADE925}" destId="{D9FBEDEC-A8D2-4F2F-92D3-FA295D829E46}" srcOrd="0" destOrd="0" presId="urn:microsoft.com/office/officeart/2005/8/layout/vList2"/>
    <dgm:cxn modelId="{3F8FA097-656C-459C-9921-A379E2131EED}" type="presOf" srcId="{94993431-A55E-477F-A84E-0F6E20E36A19}" destId="{66538686-35AF-4F6A-9D21-11B4371A0C6A}" srcOrd="0" destOrd="0" presId="urn:microsoft.com/office/officeart/2005/8/layout/vList2"/>
    <dgm:cxn modelId="{16CBFDAC-A5C5-42AE-A12F-1BAF2D1A5D35}" srcId="{4A5F51EC-347C-4894-B7FB-4DFF1D16C531}" destId="{65DCE822-6A5A-4E01-BE81-773022BDDEF7}" srcOrd="4" destOrd="0" parTransId="{ABB0C1DD-D6C1-4BDA-8853-896923D7FBA9}" sibTransId="{24204B7C-D3B0-4FA8-8535-EE2FD578C371}"/>
    <dgm:cxn modelId="{628F51C7-C522-431B-AA52-CA9803F2B455}" srcId="{4A5F51EC-347C-4894-B7FB-4DFF1D16C531}" destId="{94993431-A55E-477F-A84E-0F6E20E36A19}" srcOrd="5" destOrd="0" parTransId="{1B248F60-C29E-4459-8958-EA2F3675AF5D}" sibTransId="{03AA52BF-DB34-4296-B23C-EB368689A1C3}"/>
    <dgm:cxn modelId="{6D1D9BD5-A04B-4BF7-8E35-EF2A4C2FC81F}" type="presOf" srcId="{E8B20F91-0683-460B-AD17-D9CCAB5CB31F}" destId="{1FD13ABE-42CC-48BD-95D4-9E47A7F831B7}" srcOrd="0" destOrd="0" presId="urn:microsoft.com/office/officeart/2005/8/layout/vList2"/>
    <dgm:cxn modelId="{F9E144E1-1A54-4452-9B09-DD5901A2CB02}" srcId="{4A5F51EC-347C-4894-B7FB-4DFF1D16C531}" destId="{B3F430A9-5C4C-4CD5-8902-F32A7678332E}" srcOrd="6" destOrd="0" parTransId="{6BD40476-AF37-458D-AF52-32CC48D59E79}" sibTransId="{115B4524-2D56-4102-82D1-546088153203}"/>
    <dgm:cxn modelId="{CBEFCEF6-B3B4-457C-860D-138297D8B0B6}" type="presOf" srcId="{B3F430A9-5C4C-4CD5-8902-F32A7678332E}" destId="{B608F56A-E4D1-42EB-B011-F1AF2CA6A2E5}" srcOrd="0" destOrd="0" presId="urn:microsoft.com/office/officeart/2005/8/layout/vList2"/>
    <dgm:cxn modelId="{3A2B85E4-BDC9-4E24-A772-4F8648E41BCB}" type="presParOf" srcId="{359AA867-4A47-4357-B167-A974783C2E8A}" destId="{D9FBEDEC-A8D2-4F2F-92D3-FA295D829E46}" srcOrd="0" destOrd="0" presId="urn:microsoft.com/office/officeart/2005/8/layout/vList2"/>
    <dgm:cxn modelId="{4685F4C9-AE6C-49CF-9496-EE0E3CB589A4}" type="presParOf" srcId="{359AA867-4A47-4357-B167-A974783C2E8A}" destId="{E11ED24C-C654-44EC-A0F5-C46346289196}" srcOrd="1" destOrd="0" presId="urn:microsoft.com/office/officeart/2005/8/layout/vList2"/>
    <dgm:cxn modelId="{9CCCD2D0-8528-461E-938F-185B0289CE08}" type="presParOf" srcId="{359AA867-4A47-4357-B167-A974783C2E8A}" destId="{29D61C7B-C61B-4411-9511-E083C46998CE}" srcOrd="2" destOrd="0" presId="urn:microsoft.com/office/officeart/2005/8/layout/vList2"/>
    <dgm:cxn modelId="{F695EECF-027F-4BCA-A494-D7AAAF07702C}" type="presParOf" srcId="{359AA867-4A47-4357-B167-A974783C2E8A}" destId="{866C6ED6-8794-49DF-9263-441682B90929}" srcOrd="3" destOrd="0" presId="urn:microsoft.com/office/officeart/2005/8/layout/vList2"/>
    <dgm:cxn modelId="{4C07C6C5-5265-4362-B711-EC7A774F6224}" type="presParOf" srcId="{359AA867-4A47-4357-B167-A974783C2E8A}" destId="{726D7565-77C8-4458-9D38-3C82DE7910F7}" srcOrd="4" destOrd="0" presId="urn:microsoft.com/office/officeart/2005/8/layout/vList2"/>
    <dgm:cxn modelId="{139B256C-B846-4AF6-BE1A-E31D8C5FEAB5}" type="presParOf" srcId="{359AA867-4A47-4357-B167-A974783C2E8A}" destId="{43FA3161-0D10-4857-B509-EAD36830557A}" srcOrd="5" destOrd="0" presId="urn:microsoft.com/office/officeart/2005/8/layout/vList2"/>
    <dgm:cxn modelId="{7CF78B3C-8708-4374-B671-E0363DDDBB16}" type="presParOf" srcId="{359AA867-4A47-4357-B167-A974783C2E8A}" destId="{1FD13ABE-42CC-48BD-95D4-9E47A7F831B7}" srcOrd="6" destOrd="0" presId="urn:microsoft.com/office/officeart/2005/8/layout/vList2"/>
    <dgm:cxn modelId="{05917061-72EC-431C-A9F0-BF562A559FF5}" type="presParOf" srcId="{359AA867-4A47-4357-B167-A974783C2E8A}" destId="{10667509-C9CD-47CF-A2B9-3CAB070D6249}" srcOrd="7" destOrd="0" presId="urn:microsoft.com/office/officeart/2005/8/layout/vList2"/>
    <dgm:cxn modelId="{62A8F6C1-ADDC-4731-B235-271AAF809020}" type="presParOf" srcId="{359AA867-4A47-4357-B167-A974783C2E8A}" destId="{C0E98E17-59DD-4579-A6A7-B8242681A0B3}" srcOrd="8" destOrd="0" presId="urn:microsoft.com/office/officeart/2005/8/layout/vList2"/>
    <dgm:cxn modelId="{222A6D6C-F047-4D91-B585-566F3B249BAE}" type="presParOf" srcId="{359AA867-4A47-4357-B167-A974783C2E8A}" destId="{572E2C99-B714-4A8F-8411-364666B8962C}" srcOrd="9" destOrd="0" presId="urn:microsoft.com/office/officeart/2005/8/layout/vList2"/>
    <dgm:cxn modelId="{4DBC005F-A906-4EA7-BD5B-D835E0CF71AD}" type="presParOf" srcId="{359AA867-4A47-4357-B167-A974783C2E8A}" destId="{66538686-35AF-4F6A-9D21-11B4371A0C6A}" srcOrd="10" destOrd="0" presId="urn:microsoft.com/office/officeart/2005/8/layout/vList2"/>
    <dgm:cxn modelId="{EE1E4C37-1D1B-4E4F-A643-24FDAB9B5EAA}" type="presParOf" srcId="{359AA867-4A47-4357-B167-A974783C2E8A}" destId="{9FA0112A-6F94-4E30-B2AA-BB2BDB09728F}" srcOrd="11" destOrd="0" presId="urn:microsoft.com/office/officeart/2005/8/layout/vList2"/>
    <dgm:cxn modelId="{8D07D183-DF82-4DA1-A663-711F9CD0AD6B}" type="presParOf" srcId="{359AA867-4A47-4357-B167-A974783C2E8A}" destId="{B608F56A-E4D1-42EB-B011-F1AF2CA6A2E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94A4D1-6B7E-4370-9C14-32D5B41BAD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046BF9-8AC1-46B4-B461-60C27851BC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Variations in Object Appearance</a:t>
          </a:r>
          <a:r>
            <a:rPr lang="en-US" b="1"/>
            <a:t>: </a:t>
          </a:r>
          <a:r>
            <a:rPr lang="en-US"/>
            <a:t>Objects can appear differently due to variations in lighting, orientation, and occlusion, making it difficult to detect them accurately.</a:t>
          </a:r>
        </a:p>
      </dgm:t>
    </dgm:pt>
    <dgm:pt modelId="{65154D67-7DB0-470E-81C1-6785A844A23F}" type="parTrans" cxnId="{66EFC657-A063-4B67-A3C2-8F1582CC60C8}">
      <dgm:prSet/>
      <dgm:spPr/>
      <dgm:t>
        <a:bodyPr/>
        <a:lstStyle/>
        <a:p>
          <a:endParaRPr lang="en-US"/>
        </a:p>
      </dgm:t>
    </dgm:pt>
    <dgm:pt modelId="{BBC35BB0-61BD-45D8-B689-18D0834D8DE1}" type="sibTrans" cxnId="{66EFC657-A063-4B67-A3C2-8F1582CC60C8}">
      <dgm:prSet/>
      <dgm:spPr/>
      <dgm:t>
        <a:bodyPr/>
        <a:lstStyle/>
        <a:p>
          <a:endParaRPr lang="en-US"/>
        </a:p>
      </dgm:t>
    </dgm:pt>
    <dgm:pt modelId="{180B4E63-7231-4F7A-A851-979A3A03B3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Cluttered or Textured Background</a:t>
          </a:r>
          <a:r>
            <a:rPr lang="en-US" b="1"/>
            <a:t>:</a:t>
          </a:r>
          <a:r>
            <a:rPr lang="en-US"/>
            <a:t> Objects of interest may blend into the background, making them hard to identify.</a:t>
          </a:r>
        </a:p>
      </dgm:t>
    </dgm:pt>
    <dgm:pt modelId="{3C9FCD64-6788-46BE-8580-D1099E3B10B4}" type="parTrans" cxnId="{5037C5CA-B1D6-425D-8FCB-C10C9FB1811C}">
      <dgm:prSet/>
      <dgm:spPr/>
      <dgm:t>
        <a:bodyPr/>
        <a:lstStyle/>
        <a:p>
          <a:endParaRPr lang="en-US"/>
        </a:p>
      </dgm:t>
    </dgm:pt>
    <dgm:pt modelId="{A5F52820-CE55-4CAB-A97B-9E3446478426}" type="sibTrans" cxnId="{5037C5CA-B1D6-425D-8FCB-C10C9FB1811C}">
      <dgm:prSet/>
      <dgm:spPr/>
      <dgm:t>
        <a:bodyPr/>
        <a:lstStyle/>
        <a:p>
          <a:endParaRPr lang="en-US"/>
        </a:p>
      </dgm:t>
    </dgm:pt>
    <dgm:pt modelId="{72EA53B7-7F0B-46CF-884B-B1ED6591F5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Intra-Class Variation</a:t>
          </a:r>
          <a:r>
            <a:rPr lang="en-US" b="1"/>
            <a:t>: </a:t>
          </a:r>
          <a:r>
            <a:rPr lang="en-US"/>
            <a:t>Objects of the same class can have significant variations in appearance, making it challenging to detect them accurately.</a:t>
          </a:r>
        </a:p>
      </dgm:t>
    </dgm:pt>
    <dgm:pt modelId="{AA64E952-6CC0-4DFC-A8B3-B62E91C87B53}" type="parTrans" cxnId="{25D98FB8-82DA-44EB-95FF-3F2A270EA06D}">
      <dgm:prSet/>
      <dgm:spPr/>
      <dgm:t>
        <a:bodyPr/>
        <a:lstStyle/>
        <a:p>
          <a:endParaRPr lang="en-US"/>
        </a:p>
      </dgm:t>
    </dgm:pt>
    <dgm:pt modelId="{7904328B-7B9E-4A43-B824-6AFDADE4117D}" type="sibTrans" cxnId="{25D98FB8-82DA-44EB-95FF-3F2A270EA06D}">
      <dgm:prSet/>
      <dgm:spPr/>
      <dgm:t>
        <a:bodyPr/>
        <a:lstStyle/>
        <a:p>
          <a:endParaRPr lang="en-US"/>
        </a:p>
      </dgm:t>
    </dgm:pt>
    <dgm:pt modelId="{7DA81392-F336-4BC6-B60E-F6FDABB39D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Real-Time Performance</a:t>
          </a:r>
          <a:r>
            <a:rPr lang="en-US" b="1"/>
            <a:t>: </a:t>
          </a:r>
          <a:r>
            <a:rPr lang="en-US"/>
            <a:t>Real-time object detection requires high-speed processing, which can be challenging to achieve while maintaining accuracy.</a:t>
          </a:r>
        </a:p>
      </dgm:t>
    </dgm:pt>
    <dgm:pt modelId="{8EB10DC1-84FB-4AEA-86D2-77A9843EDA92}" type="parTrans" cxnId="{0DF249F4-FD73-47CF-8747-EC47D7CA4E44}">
      <dgm:prSet/>
      <dgm:spPr/>
      <dgm:t>
        <a:bodyPr/>
        <a:lstStyle/>
        <a:p>
          <a:endParaRPr lang="en-US"/>
        </a:p>
      </dgm:t>
    </dgm:pt>
    <dgm:pt modelId="{2A5DDEC9-CF58-409A-801F-C736B021AF26}" type="sibTrans" cxnId="{0DF249F4-FD73-47CF-8747-EC47D7CA4E44}">
      <dgm:prSet/>
      <dgm:spPr/>
      <dgm:t>
        <a:bodyPr/>
        <a:lstStyle/>
        <a:p>
          <a:endParaRPr lang="en-US"/>
        </a:p>
      </dgm:t>
    </dgm:pt>
    <dgm:pt modelId="{64D5224C-2C89-47C5-AC54-30958B786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Hardware Limitations</a:t>
          </a:r>
          <a:r>
            <a:rPr lang="en-US" b="1"/>
            <a:t>: </a:t>
          </a:r>
          <a:r>
            <a:rPr lang="en-US"/>
            <a:t>Object detection models require significant computational resources, which can be limited by the available hardware.</a:t>
          </a:r>
        </a:p>
      </dgm:t>
    </dgm:pt>
    <dgm:pt modelId="{8520AB99-EEEE-403C-A849-E842F085201D}" type="parTrans" cxnId="{2BFD13F4-5687-4CF7-A0D2-380E3997E607}">
      <dgm:prSet/>
      <dgm:spPr/>
      <dgm:t>
        <a:bodyPr/>
        <a:lstStyle/>
        <a:p>
          <a:endParaRPr lang="en-US"/>
        </a:p>
      </dgm:t>
    </dgm:pt>
    <dgm:pt modelId="{EEB1B7B6-DE1B-46EC-9CAA-59261BC209AA}" type="sibTrans" cxnId="{2BFD13F4-5687-4CF7-A0D2-380E3997E607}">
      <dgm:prSet/>
      <dgm:spPr/>
      <dgm:t>
        <a:bodyPr/>
        <a:lstStyle/>
        <a:p>
          <a:endParaRPr lang="en-US"/>
        </a:p>
      </dgm:t>
    </dgm:pt>
    <dgm:pt modelId="{5D0630AC-A313-441A-A72C-6B6BCE755C0C}" type="pres">
      <dgm:prSet presAssocID="{6194A4D1-6B7E-4370-9C14-32D5B41BAD7F}" presName="root" presStyleCnt="0">
        <dgm:presLayoutVars>
          <dgm:dir/>
          <dgm:resizeHandles val="exact"/>
        </dgm:presLayoutVars>
      </dgm:prSet>
      <dgm:spPr/>
    </dgm:pt>
    <dgm:pt modelId="{61889730-07E3-42FD-BEAA-2F9C73EDB783}" type="pres">
      <dgm:prSet presAssocID="{C3046BF9-8AC1-46B4-B461-60C27851BC12}" presName="compNode" presStyleCnt="0"/>
      <dgm:spPr/>
    </dgm:pt>
    <dgm:pt modelId="{976BE5D2-B213-43D9-999A-5B0FB71FEF8C}" type="pres">
      <dgm:prSet presAssocID="{C3046BF9-8AC1-46B4-B461-60C27851BC12}" presName="bgRect" presStyleLbl="bgShp" presStyleIdx="0" presStyleCnt="5"/>
      <dgm:spPr/>
    </dgm:pt>
    <dgm:pt modelId="{7D41ADCB-C116-4B0C-811C-7ED6CF949D1E}" type="pres">
      <dgm:prSet presAssocID="{C3046BF9-8AC1-46B4-B461-60C27851BC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F8789590-2FE3-4CDB-8722-9A3AF486D124}" type="pres">
      <dgm:prSet presAssocID="{C3046BF9-8AC1-46B4-B461-60C27851BC12}" presName="spaceRect" presStyleCnt="0"/>
      <dgm:spPr/>
    </dgm:pt>
    <dgm:pt modelId="{80ACF55D-C91D-47DE-8BC1-C53B5EB05A59}" type="pres">
      <dgm:prSet presAssocID="{C3046BF9-8AC1-46B4-B461-60C27851BC12}" presName="parTx" presStyleLbl="revTx" presStyleIdx="0" presStyleCnt="5">
        <dgm:presLayoutVars>
          <dgm:chMax val="0"/>
          <dgm:chPref val="0"/>
        </dgm:presLayoutVars>
      </dgm:prSet>
      <dgm:spPr/>
    </dgm:pt>
    <dgm:pt modelId="{67DAA54C-9D83-4129-BC48-A43390A25C9F}" type="pres">
      <dgm:prSet presAssocID="{BBC35BB0-61BD-45D8-B689-18D0834D8DE1}" presName="sibTrans" presStyleCnt="0"/>
      <dgm:spPr/>
    </dgm:pt>
    <dgm:pt modelId="{F71C5A4A-330C-4643-B241-628DDCA3656B}" type="pres">
      <dgm:prSet presAssocID="{180B4E63-7231-4F7A-A851-979A3A03B372}" presName="compNode" presStyleCnt="0"/>
      <dgm:spPr/>
    </dgm:pt>
    <dgm:pt modelId="{D6B10DE5-F9E5-439D-B45A-F30691912FE3}" type="pres">
      <dgm:prSet presAssocID="{180B4E63-7231-4F7A-A851-979A3A03B372}" presName="bgRect" presStyleLbl="bgShp" presStyleIdx="1" presStyleCnt="5"/>
      <dgm:spPr/>
    </dgm:pt>
    <dgm:pt modelId="{F6703FB0-3A3E-4628-8AE1-670BE14D2464}" type="pres">
      <dgm:prSet presAssocID="{180B4E63-7231-4F7A-A851-979A3A03B3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F8821950-8640-48A2-AC19-D1583F8768A8}" type="pres">
      <dgm:prSet presAssocID="{180B4E63-7231-4F7A-A851-979A3A03B372}" presName="spaceRect" presStyleCnt="0"/>
      <dgm:spPr/>
    </dgm:pt>
    <dgm:pt modelId="{94E02CCD-020D-44CD-827E-9E0E41AB9F29}" type="pres">
      <dgm:prSet presAssocID="{180B4E63-7231-4F7A-A851-979A3A03B372}" presName="parTx" presStyleLbl="revTx" presStyleIdx="1" presStyleCnt="5">
        <dgm:presLayoutVars>
          <dgm:chMax val="0"/>
          <dgm:chPref val="0"/>
        </dgm:presLayoutVars>
      </dgm:prSet>
      <dgm:spPr/>
    </dgm:pt>
    <dgm:pt modelId="{CECFABF4-AD35-4DD9-8D22-230024FBD60E}" type="pres">
      <dgm:prSet presAssocID="{A5F52820-CE55-4CAB-A97B-9E3446478426}" presName="sibTrans" presStyleCnt="0"/>
      <dgm:spPr/>
    </dgm:pt>
    <dgm:pt modelId="{A17F195B-61F1-45D5-B955-325603682B68}" type="pres">
      <dgm:prSet presAssocID="{72EA53B7-7F0B-46CF-884B-B1ED6591F57C}" presName="compNode" presStyleCnt="0"/>
      <dgm:spPr/>
    </dgm:pt>
    <dgm:pt modelId="{696D316A-B7B6-4DF0-92F5-653F0B678CC4}" type="pres">
      <dgm:prSet presAssocID="{72EA53B7-7F0B-46CF-884B-B1ED6591F57C}" presName="bgRect" presStyleLbl="bgShp" presStyleIdx="2" presStyleCnt="5"/>
      <dgm:spPr/>
    </dgm:pt>
    <dgm:pt modelId="{948BB96D-D3E3-457E-A380-165B0084F6B2}" type="pres">
      <dgm:prSet presAssocID="{72EA53B7-7F0B-46CF-884B-B1ED6591F57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ED1B600-79E7-43EA-B806-A15F7D677AD5}" type="pres">
      <dgm:prSet presAssocID="{72EA53B7-7F0B-46CF-884B-B1ED6591F57C}" presName="spaceRect" presStyleCnt="0"/>
      <dgm:spPr/>
    </dgm:pt>
    <dgm:pt modelId="{DC59C3D2-D889-4FEC-BC2B-FF7A8ACA90F6}" type="pres">
      <dgm:prSet presAssocID="{72EA53B7-7F0B-46CF-884B-B1ED6591F57C}" presName="parTx" presStyleLbl="revTx" presStyleIdx="2" presStyleCnt="5">
        <dgm:presLayoutVars>
          <dgm:chMax val="0"/>
          <dgm:chPref val="0"/>
        </dgm:presLayoutVars>
      </dgm:prSet>
      <dgm:spPr/>
    </dgm:pt>
    <dgm:pt modelId="{AAC9EDC5-D561-4C0A-A4EC-62B13AB5FAA1}" type="pres">
      <dgm:prSet presAssocID="{7904328B-7B9E-4A43-B824-6AFDADE4117D}" presName="sibTrans" presStyleCnt="0"/>
      <dgm:spPr/>
    </dgm:pt>
    <dgm:pt modelId="{9E22FD64-DA66-4CAA-8D34-D3E0A7E3314A}" type="pres">
      <dgm:prSet presAssocID="{7DA81392-F336-4BC6-B60E-F6FDABB39D21}" presName="compNode" presStyleCnt="0"/>
      <dgm:spPr/>
    </dgm:pt>
    <dgm:pt modelId="{EB5F9E37-232C-4F4D-8BE3-0D414351E578}" type="pres">
      <dgm:prSet presAssocID="{7DA81392-F336-4BC6-B60E-F6FDABB39D21}" presName="bgRect" presStyleLbl="bgShp" presStyleIdx="3" presStyleCnt="5"/>
      <dgm:spPr/>
    </dgm:pt>
    <dgm:pt modelId="{537690AE-88E8-4958-BF99-28DD910215DE}" type="pres">
      <dgm:prSet presAssocID="{7DA81392-F336-4BC6-B60E-F6FDABB39D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F97B61F-968C-4CBA-AC89-11A4FFA2F292}" type="pres">
      <dgm:prSet presAssocID="{7DA81392-F336-4BC6-B60E-F6FDABB39D21}" presName="spaceRect" presStyleCnt="0"/>
      <dgm:spPr/>
    </dgm:pt>
    <dgm:pt modelId="{F5F1ADDB-A9B6-4732-83AA-9AA2102DDAB2}" type="pres">
      <dgm:prSet presAssocID="{7DA81392-F336-4BC6-B60E-F6FDABB39D21}" presName="parTx" presStyleLbl="revTx" presStyleIdx="3" presStyleCnt="5">
        <dgm:presLayoutVars>
          <dgm:chMax val="0"/>
          <dgm:chPref val="0"/>
        </dgm:presLayoutVars>
      </dgm:prSet>
      <dgm:spPr/>
    </dgm:pt>
    <dgm:pt modelId="{338D0313-861E-4D99-BA98-DE6E10546BBA}" type="pres">
      <dgm:prSet presAssocID="{2A5DDEC9-CF58-409A-801F-C736B021AF26}" presName="sibTrans" presStyleCnt="0"/>
      <dgm:spPr/>
    </dgm:pt>
    <dgm:pt modelId="{A21508E8-2D43-4D5E-BF77-675602C583E7}" type="pres">
      <dgm:prSet presAssocID="{64D5224C-2C89-47C5-AC54-30958B786322}" presName="compNode" presStyleCnt="0"/>
      <dgm:spPr/>
    </dgm:pt>
    <dgm:pt modelId="{F31707FA-3E03-45E0-ABAB-45D518BB9D48}" type="pres">
      <dgm:prSet presAssocID="{64D5224C-2C89-47C5-AC54-30958B786322}" presName="bgRect" presStyleLbl="bgShp" presStyleIdx="4" presStyleCnt="5"/>
      <dgm:spPr/>
    </dgm:pt>
    <dgm:pt modelId="{D0E51A8C-AA64-454C-B423-AD9837D0BA6A}" type="pres">
      <dgm:prSet presAssocID="{64D5224C-2C89-47C5-AC54-30958B7863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1ABEDF2-8064-4EC7-A696-244F907F8F5F}" type="pres">
      <dgm:prSet presAssocID="{64D5224C-2C89-47C5-AC54-30958B786322}" presName="spaceRect" presStyleCnt="0"/>
      <dgm:spPr/>
    </dgm:pt>
    <dgm:pt modelId="{FD2B4ECC-CB51-4496-92F9-CD53839FE51A}" type="pres">
      <dgm:prSet presAssocID="{64D5224C-2C89-47C5-AC54-30958B78632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4B030B-B19B-4232-9B90-9E4665510A73}" type="presOf" srcId="{180B4E63-7231-4F7A-A851-979A3A03B372}" destId="{94E02CCD-020D-44CD-827E-9E0E41AB9F29}" srcOrd="0" destOrd="0" presId="urn:microsoft.com/office/officeart/2018/2/layout/IconVerticalSolidList"/>
    <dgm:cxn modelId="{3E939722-AA54-4DB6-A41B-5E33EE723B43}" type="presOf" srcId="{6194A4D1-6B7E-4370-9C14-32D5B41BAD7F}" destId="{5D0630AC-A313-441A-A72C-6B6BCE755C0C}" srcOrd="0" destOrd="0" presId="urn:microsoft.com/office/officeart/2018/2/layout/IconVerticalSolidList"/>
    <dgm:cxn modelId="{B867A851-45E4-4525-A69F-3B8547F581DF}" type="presOf" srcId="{C3046BF9-8AC1-46B4-B461-60C27851BC12}" destId="{80ACF55D-C91D-47DE-8BC1-C53B5EB05A59}" srcOrd="0" destOrd="0" presId="urn:microsoft.com/office/officeart/2018/2/layout/IconVerticalSolidList"/>
    <dgm:cxn modelId="{66EFC657-A063-4B67-A3C2-8F1582CC60C8}" srcId="{6194A4D1-6B7E-4370-9C14-32D5B41BAD7F}" destId="{C3046BF9-8AC1-46B4-B461-60C27851BC12}" srcOrd="0" destOrd="0" parTransId="{65154D67-7DB0-470E-81C1-6785A844A23F}" sibTransId="{BBC35BB0-61BD-45D8-B689-18D0834D8DE1}"/>
    <dgm:cxn modelId="{74A14B9F-5140-4418-94C2-BA81AA9CDA34}" type="presOf" srcId="{72EA53B7-7F0B-46CF-884B-B1ED6591F57C}" destId="{DC59C3D2-D889-4FEC-BC2B-FF7A8ACA90F6}" srcOrd="0" destOrd="0" presId="urn:microsoft.com/office/officeart/2018/2/layout/IconVerticalSolidList"/>
    <dgm:cxn modelId="{25D98FB8-82DA-44EB-95FF-3F2A270EA06D}" srcId="{6194A4D1-6B7E-4370-9C14-32D5B41BAD7F}" destId="{72EA53B7-7F0B-46CF-884B-B1ED6591F57C}" srcOrd="2" destOrd="0" parTransId="{AA64E952-6CC0-4DFC-A8B3-B62E91C87B53}" sibTransId="{7904328B-7B9E-4A43-B824-6AFDADE4117D}"/>
    <dgm:cxn modelId="{5037C5CA-B1D6-425D-8FCB-C10C9FB1811C}" srcId="{6194A4D1-6B7E-4370-9C14-32D5B41BAD7F}" destId="{180B4E63-7231-4F7A-A851-979A3A03B372}" srcOrd="1" destOrd="0" parTransId="{3C9FCD64-6788-46BE-8580-D1099E3B10B4}" sibTransId="{A5F52820-CE55-4CAB-A97B-9E3446478426}"/>
    <dgm:cxn modelId="{A2E4DFD6-1A29-4E32-8CD8-FDE7ED0C38F3}" type="presOf" srcId="{64D5224C-2C89-47C5-AC54-30958B786322}" destId="{FD2B4ECC-CB51-4496-92F9-CD53839FE51A}" srcOrd="0" destOrd="0" presId="urn:microsoft.com/office/officeart/2018/2/layout/IconVerticalSolidList"/>
    <dgm:cxn modelId="{9E5EB0DE-2638-4E20-BB7E-463C8F2F9717}" type="presOf" srcId="{7DA81392-F336-4BC6-B60E-F6FDABB39D21}" destId="{F5F1ADDB-A9B6-4732-83AA-9AA2102DDAB2}" srcOrd="0" destOrd="0" presId="urn:microsoft.com/office/officeart/2018/2/layout/IconVerticalSolidList"/>
    <dgm:cxn modelId="{2BFD13F4-5687-4CF7-A0D2-380E3997E607}" srcId="{6194A4D1-6B7E-4370-9C14-32D5B41BAD7F}" destId="{64D5224C-2C89-47C5-AC54-30958B786322}" srcOrd="4" destOrd="0" parTransId="{8520AB99-EEEE-403C-A849-E842F085201D}" sibTransId="{EEB1B7B6-DE1B-46EC-9CAA-59261BC209AA}"/>
    <dgm:cxn modelId="{0DF249F4-FD73-47CF-8747-EC47D7CA4E44}" srcId="{6194A4D1-6B7E-4370-9C14-32D5B41BAD7F}" destId="{7DA81392-F336-4BC6-B60E-F6FDABB39D21}" srcOrd="3" destOrd="0" parTransId="{8EB10DC1-84FB-4AEA-86D2-77A9843EDA92}" sibTransId="{2A5DDEC9-CF58-409A-801F-C736B021AF26}"/>
    <dgm:cxn modelId="{748FA21A-E1E6-4F78-95D5-4EF5B5EE45E6}" type="presParOf" srcId="{5D0630AC-A313-441A-A72C-6B6BCE755C0C}" destId="{61889730-07E3-42FD-BEAA-2F9C73EDB783}" srcOrd="0" destOrd="0" presId="urn:microsoft.com/office/officeart/2018/2/layout/IconVerticalSolidList"/>
    <dgm:cxn modelId="{38D12A15-BE24-44DE-95D6-E7E2839B36C7}" type="presParOf" srcId="{61889730-07E3-42FD-BEAA-2F9C73EDB783}" destId="{976BE5D2-B213-43D9-999A-5B0FB71FEF8C}" srcOrd="0" destOrd="0" presId="urn:microsoft.com/office/officeart/2018/2/layout/IconVerticalSolidList"/>
    <dgm:cxn modelId="{D4040165-F97F-4253-85DB-11C74548F47C}" type="presParOf" srcId="{61889730-07E3-42FD-BEAA-2F9C73EDB783}" destId="{7D41ADCB-C116-4B0C-811C-7ED6CF949D1E}" srcOrd="1" destOrd="0" presId="urn:microsoft.com/office/officeart/2018/2/layout/IconVerticalSolidList"/>
    <dgm:cxn modelId="{266EF13E-4549-4677-AEDD-F3CAEE0091D9}" type="presParOf" srcId="{61889730-07E3-42FD-BEAA-2F9C73EDB783}" destId="{F8789590-2FE3-4CDB-8722-9A3AF486D124}" srcOrd="2" destOrd="0" presId="urn:microsoft.com/office/officeart/2018/2/layout/IconVerticalSolidList"/>
    <dgm:cxn modelId="{E9827B2F-DF18-4B5F-8CE5-FDEAEB3014C3}" type="presParOf" srcId="{61889730-07E3-42FD-BEAA-2F9C73EDB783}" destId="{80ACF55D-C91D-47DE-8BC1-C53B5EB05A59}" srcOrd="3" destOrd="0" presId="urn:microsoft.com/office/officeart/2018/2/layout/IconVerticalSolidList"/>
    <dgm:cxn modelId="{879CA53A-DBC9-4C4B-B8D3-66C52B293CD5}" type="presParOf" srcId="{5D0630AC-A313-441A-A72C-6B6BCE755C0C}" destId="{67DAA54C-9D83-4129-BC48-A43390A25C9F}" srcOrd="1" destOrd="0" presId="urn:microsoft.com/office/officeart/2018/2/layout/IconVerticalSolidList"/>
    <dgm:cxn modelId="{0AC37C36-0EE9-4180-B2EA-0056A5D7F1BD}" type="presParOf" srcId="{5D0630AC-A313-441A-A72C-6B6BCE755C0C}" destId="{F71C5A4A-330C-4643-B241-628DDCA3656B}" srcOrd="2" destOrd="0" presId="urn:microsoft.com/office/officeart/2018/2/layout/IconVerticalSolidList"/>
    <dgm:cxn modelId="{6070B9F8-4EF6-442E-8185-639F1BAE38ED}" type="presParOf" srcId="{F71C5A4A-330C-4643-B241-628DDCA3656B}" destId="{D6B10DE5-F9E5-439D-B45A-F30691912FE3}" srcOrd="0" destOrd="0" presId="urn:microsoft.com/office/officeart/2018/2/layout/IconVerticalSolidList"/>
    <dgm:cxn modelId="{B43094F3-5CEC-4C25-9236-E4011BE90496}" type="presParOf" srcId="{F71C5A4A-330C-4643-B241-628DDCA3656B}" destId="{F6703FB0-3A3E-4628-8AE1-670BE14D2464}" srcOrd="1" destOrd="0" presId="urn:microsoft.com/office/officeart/2018/2/layout/IconVerticalSolidList"/>
    <dgm:cxn modelId="{A58B0C29-EE30-4280-8B99-F1C11AED9039}" type="presParOf" srcId="{F71C5A4A-330C-4643-B241-628DDCA3656B}" destId="{F8821950-8640-48A2-AC19-D1583F8768A8}" srcOrd="2" destOrd="0" presId="urn:microsoft.com/office/officeart/2018/2/layout/IconVerticalSolidList"/>
    <dgm:cxn modelId="{BAA88F0E-8518-429B-A20E-8CDCE85C060B}" type="presParOf" srcId="{F71C5A4A-330C-4643-B241-628DDCA3656B}" destId="{94E02CCD-020D-44CD-827E-9E0E41AB9F29}" srcOrd="3" destOrd="0" presId="urn:microsoft.com/office/officeart/2018/2/layout/IconVerticalSolidList"/>
    <dgm:cxn modelId="{50C1C87C-FF42-42DC-8AC8-90A5F9AB9E26}" type="presParOf" srcId="{5D0630AC-A313-441A-A72C-6B6BCE755C0C}" destId="{CECFABF4-AD35-4DD9-8D22-230024FBD60E}" srcOrd="3" destOrd="0" presId="urn:microsoft.com/office/officeart/2018/2/layout/IconVerticalSolidList"/>
    <dgm:cxn modelId="{A9D7DAF9-2524-47CF-B7A9-9EF0F6F5A363}" type="presParOf" srcId="{5D0630AC-A313-441A-A72C-6B6BCE755C0C}" destId="{A17F195B-61F1-45D5-B955-325603682B68}" srcOrd="4" destOrd="0" presId="urn:microsoft.com/office/officeart/2018/2/layout/IconVerticalSolidList"/>
    <dgm:cxn modelId="{C26CD62E-A029-49CA-A695-F912476E4992}" type="presParOf" srcId="{A17F195B-61F1-45D5-B955-325603682B68}" destId="{696D316A-B7B6-4DF0-92F5-653F0B678CC4}" srcOrd="0" destOrd="0" presId="urn:microsoft.com/office/officeart/2018/2/layout/IconVerticalSolidList"/>
    <dgm:cxn modelId="{F26CF293-C9DE-4BEB-844A-61E68F6BF6FD}" type="presParOf" srcId="{A17F195B-61F1-45D5-B955-325603682B68}" destId="{948BB96D-D3E3-457E-A380-165B0084F6B2}" srcOrd="1" destOrd="0" presId="urn:microsoft.com/office/officeart/2018/2/layout/IconVerticalSolidList"/>
    <dgm:cxn modelId="{39745353-E2F1-470D-B387-52357CEB043A}" type="presParOf" srcId="{A17F195B-61F1-45D5-B955-325603682B68}" destId="{1ED1B600-79E7-43EA-B806-A15F7D677AD5}" srcOrd="2" destOrd="0" presId="urn:microsoft.com/office/officeart/2018/2/layout/IconVerticalSolidList"/>
    <dgm:cxn modelId="{227470A6-9EED-42A4-925F-F39A016CE82D}" type="presParOf" srcId="{A17F195B-61F1-45D5-B955-325603682B68}" destId="{DC59C3D2-D889-4FEC-BC2B-FF7A8ACA90F6}" srcOrd="3" destOrd="0" presId="urn:microsoft.com/office/officeart/2018/2/layout/IconVerticalSolidList"/>
    <dgm:cxn modelId="{FB831F18-557B-4A36-9EA5-349F3E1B4886}" type="presParOf" srcId="{5D0630AC-A313-441A-A72C-6B6BCE755C0C}" destId="{AAC9EDC5-D561-4C0A-A4EC-62B13AB5FAA1}" srcOrd="5" destOrd="0" presId="urn:microsoft.com/office/officeart/2018/2/layout/IconVerticalSolidList"/>
    <dgm:cxn modelId="{2A787A16-96BE-4736-8F2C-9F8EC24B7ACE}" type="presParOf" srcId="{5D0630AC-A313-441A-A72C-6B6BCE755C0C}" destId="{9E22FD64-DA66-4CAA-8D34-D3E0A7E3314A}" srcOrd="6" destOrd="0" presId="urn:microsoft.com/office/officeart/2018/2/layout/IconVerticalSolidList"/>
    <dgm:cxn modelId="{274B0232-258B-4FCE-BDEA-9EEB2B3727F8}" type="presParOf" srcId="{9E22FD64-DA66-4CAA-8D34-D3E0A7E3314A}" destId="{EB5F9E37-232C-4F4D-8BE3-0D414351E578}" srcOrd="0" destOrd="0" presId="urn:microsoft.com/office/officeart/2018/2/layout/IconVerticalSolidList"/>
    <dgm:cxn modelId="{BD3C7255-1B5F-4DE9-B092-5F91A45707E8}" type="presParOf" srcId="{9E22FD64-DA66-4CAA-8D34-D3E0A7E3314A}" destId="{537690AE-88E8-4958-BF99-28DD910215DE}" srcOrd="1" destOrd="0" presId="urn:microsoft.com/office/officeart/2018/2/layout/IconVerticalSolidList"/>
    <dgm:cxn modelId="{1CECA9A0-779B-4D16-A92D-F280256F6615}" type="presParOf" srcId="{9E22FD64-DA66-4CAA-8D34-D3E0A7E3314A}" destId="{5F97B61F-968C-4CBA-AC89-11A4FFA2F292}" srcOrd="2" destOrd="0" presId="urn:microsoft.com/office/officeart/2018/2/layout/IconVerticalSolidList"/>
    <dgm:cxn modelId="{F7F33695-CDBB-4FC4-B4CD-2395E5207CC0}" type="presParOf" srcId="{9E22FD64-DA66-4CAA-8D34-D3E0A7E3314A}" destId="{F5F1ADDB-A9B6-4732-83AA-9AA2102DDAB2}" srcOrd="3" destOrd="0" presId="urn:microsoft.com/office/officeart/2018/2/layout/IconVerticalSolidList"/>
    <dgm:cxn modelId="{7A92A51F-10D1-4F6B-8DC0-14F236DD7A47}" type="presParOf" srcId="{5D0630AC-A313-441A-A72C-6B6BCE755C0C}" destId="{338D0313-861E-4D99-BA98-DE6E10546BBA}" srcOrd="7" destOrd="0" presId="urn:microsoft.com/office/officeart/2018/2/layout/IconVerticalSolidList"/>
    <dgm:cxn modelId="{9EE7E070-1C11-47C8-BF8D-CEF38744070E}" type="presParOf" srcId="{5D0630AC-A313-441A-A72C-6B6BCE755C0C}" destId="{A21508E8-2D43-4D5E-BF77-675602C583E7}" srcOrd="8" destOrd="0" presId="urn:microsoft.com/office/officeart/2018/2/layout/IconVerticalSolidList"/>
    <dgm:cxn modelId="{8074CC9A-17A6-49FC-B91C-D60D964D1EB7}" type="presParOf" srcId="{A21508E8-2D43-4D5E-BF77-675602C583E7}" destId="{F31707FA-3E03-45E0-ABAB-45D518BB9D48}" srcOrd="0" destOrd="0" presId="urn:microsoft.com/office/officeart/2018/2/layout/IconVerticalSolidList"/>
    <dgm:cxn modelId="{9B7380C9-C096-41A2-8D0D-6BA625335A73}" type="presParOf" srcId="{A21508E8-2D43-4D5E-BF77-675602C583E7}" destId="{D0E51A8C-AA64-454C-B423-AD9837D0BA6A}" srcOrd="1" destOrd="0" presId="urn:microsoft.com/office/officeart/2018/2/layout/IconVerticalSolidList"/>
    <dgm:cxn modelId="{9835E22B-7FEA-4A6A-9763-1EA41ED628D9}" type="presParOf" srcId="{A21508E8-2D43-4D5E-BF77-675602C583E7}" destId="{A1ABEDF2-8064-4EC7-A696-244F907F8F5F}" srcOrd="2" destOrd="0" presId="urn:microsoft.com/office/officeart/2018/2/layout/IconVerticalSolidList"/>
    <dgm:cxn modelId="{13338A1F-1F1B-47F2-9DE5-EB3DE25488D7}" type="presParOf" srcId="{A21508E8-2D43-4D5E-BF77-675602C583E7}" destId="{FD2B4ECC-CB51-4496-92F9-CD53839FE5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6456FE-1FBA-428E-8E43-F5757394815F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DDDECCE-F1F3-4A17-93FD-8CE199ABACBF}">
      <dgm:prSet/>
      <dgm:spPr/>
      <dgm:t>
        <a:bodyPr/>
        <a:lstStyle/>
        <a:p>
          <a:r>
            <a:rPr lang="en-US"/>
            <a:t>J. Redmon, S.Divvala, R.Girshick, A. Farhadi, You only look once: Unified, real-time object detection. </a:t>
          </a:r>
        </a:p>
      </dgm:t>
    </dgm:pt>
    <dgm:pt modelId="{64A49A4D-E5B9-45DA-AC15-C9B0A53EA51F}" type="parTrans" cxnId="{48958420-3AE7-4384-A65E-9271AC062EB2}">
      <dgm:prSet/>
      <dgm:spPr/>
      <dgm:t>
        <a:bodyPr/>
        <a:lstStyle/>
        <a:p>
          <a:endParaRPr lang="en-US"/>
        </a:p>
      </dgm:t>
    </dgm:pt>
    <dgm:pt modelId="{DF2CF2A4-A2B9-429C-8873-3BBB34B427EC}" type="sibTrans" cxnId="{48958420-3AE7-4384-A65E-9271AC062EB2}">
      <dgm:prSet/>
      <dgm:spPr/>
      <dgm:t>
        <a:bodyPr/>
        <a:lstStyle/>
        <a:p>
          <a:endParaRPr lang="en-US"/>
        </a:p>
      </dgm:t>
    </dgm:pt>
    <dgm:pt modelId="{23F5A9CD-1AEB-4E01-8823-6BD90F7C3941}">
      <dgm:prSet/>
      <dgm:spPr/>
      <dgm:t>
        <a:bodyPr/>
        <a:lstStyle/>
        <a:p>
          <a:r>
            <a:rPr lang="en-IN"/>
            <a:t>A. Krizhevsky, I. Sutskever, G.E. Hinton, ImageNet classification with deep convolutional neural networks.</a:t>
          </a:r>
          <a:endParaRPr lang="en-US"/>
        </a:p>
      </dgm:t>
    </dgm:pt>
    <dgm:pt modelId="{CCC6F6A4-B60B-4FB3-B7B6-68B71E7D2B23}" type="parTrans" cxnId="{A5BBB10B-C6BA-4B05-A21F-267DD7D9A859}">
      <dgm:prSet/>
      <dgm:spPr/>
      <dgm:t>
        <a:bodyPr/>
        <a:lstStyle/>
        <a:p>
          <a:endParaRPr lang="en-US"/>
        </a:p>
      </dgm:t>
    </dgm:pt>
    <dgm:pt modelId="{A4ACB728-C67F-4C7E-A1D9-A27B963D5AF5}" type="sibTrans" cxnId="{A5BBB10B-C6BA-4B05-A21F-267DD7D9A859}">
      <dgm:prSet/>
      <dgm:spPr/>
      <dgm:t>
        <a:bodyPr/>
        <a:lstStyle/>
        <a:p>
          <a:endParaRPr lang="en-US"/>
        </a:p>
      </dgm:t>
    </dgm:pt>
    <dgm:pt modelId="{86C5912E-66BD-4D14-9846-BC753D97D188}">
      <dgm:prSet/>
      <dgm:spPr/>
      <dgm:t>
        <a:bodyPr/>
        <a:lstStyle/>
        <a:p>
          <a:r>
            <a:rPr lang="en-US"/>
            <a:t>Advances in neural information processing systems. H. Jiang, E. Learned-Miller, Face detection with the faster.</a:t>
          </a:r>
        </a:p>
      </dgm:t>
    </dgm:pt>
    <dgm:pt modelId="{28625284-6A5D-4E18-9EAF-266237F257D1}" type="parTrans" cxnId="{633D1D3F-4839-4787-90A4-E0074C74C18D}">
      <dgm:prSet/>
      <dgm:spPr/>
      <dgm:t>
        <a:bodyPr/>
        <a:lstStyle/>
        <a:p>
          <a:endParaRPr lang="en-US"/>
        </a:p>
      </dgm:t>
    </dgm:pt>
    <dgm:pt modelId="{B505641B-313C-4FE0-A13E-D91C1C817BEA}" type="sibTrans" cxnId="{633D1D3F-4839-4787-90A4-E0074C74C18D}">
      <dgm:prSet/>
      <dgm:spPr/>
      <dgm:t>
        <a:bodyPr/>
        <a:lstStyle/>
        <a:p>
          <a:endParaRPr lang="en-US"/>
        </a:p>
      </dgm:t>
    </dgm:pt>
    <dgm:pt modelId="{5990377D-CC2E-4BFC-8B92-8729CDB6DFCD}">
      <dgm:prSet/>
      <dgm:spPr/>
      <dgm:t>
        <a:bodyPr/>
        <a:lstStyle/>
        <a:p>
          <a:r>
            <a:rPr lang="en-IN"/>
            <a:t>https://arxiv.org/abs/1711.06897v3</a:t>
          </a:r>
          <a:endParaRPr lang="en-US"/>
        </a:p>
      </dgm:t>
    </dgm:pt>
    <dgm:pt modelId="{897972B0-EF7F-45B8-9832-1DF2A7C3C35F}" type="parTrans" cxnId="{E5DD32CA-48BE-489A-89AB-FBB139B57BEB}">
      <dgm:prSet/>
      <dgm:spPr/>
      <dgm:t>
        <a:bodyPr/>
        <a:lstStyle/>
        <a:p>
          <a:endParaRPr lang="en-US"/>
        </a:p>
      </dgm:t>
    </dgm:pt>
    <dgm:pt modelId="{A6EF3040-AD75-4A0F-8533-60CABE43755D}" type="sibTrans" cxnId="{E5DD32CA-48BE-489A-89AB-FBB139B57BEB}">
      <dgm:prSet/>
      <dgm:spPr/>
      <dgm:t>
        <a:bodyPr/>
        <a:lstStyle/>
        <a:p>
          <a:endParaRPr lang="en-US"/>
        </a:p>
      </dgm:t>
    </dgm:pt>
    <dgm:pt modelId="{1B595035-B8BB-4DCC-AA44-7F38DAC7F3E1}">
      <dgm:prSet/>
      <dgm:spPr/>
      <dgm:t>
        <a:bodyPr/>
        <a:lstStyle/>
        <a:p>
          <a:r>
            <a:rPr lang="en-IN"/>
            <a:t>https://www.kaggle.com/code/shivamanhar/object-detection-in-mobilenet-ssd </a:t>
          </a:r>
          <a:endParaRPr lang="en-US"/>
        </a:p>
      </dgm:t>
    </dgm:pt>
    <dgm:pt modelId="{199EE1D0-9EF5-4AA7-BB4D-6EBA484496E8}" type="parTrans" cxnId="{CCC6B3E6-6EB7-4C4D-A20F-3F7CAA936B2B}">
      <dgm:prSet/>
      <dgm:spPr/>
      <dgm:t>
        <a:bodyPr/>
        <a:lstStyle/>
        <a:p>
          <a:endParaRPr lang="en-US"/>
        </a:p>
      </dgm:t>
    </dgm:pt>
    <dgm:pt modelId="{1A26BFB4-494C-44B2-8055-E307782622CE}" type="sibTrans" cxnId="{CCC6B3E6-6EB7-4C4D-A20F-3F7CAA936B2B}">
      <dgm:prSet/>
      <dgm:spPr/>
      <dgm:t>
        <a:bodyPr/>
        <a:lstStyle/>
        <a:p>
          <a:endParaRPr lang="en-US"/>
        </a:p>
      </dgm:t>
    </dgm:pt>
    <dgm:pt modelId="{70CDBC1B-DEA2-4E5A-B111-0AE2F023F848}">
      <dgm:prSet/>
      <dgm:spPr/>
      <dgm:t>
        <a:bodyPr/>
        <a:lstStyle/>
        <a:p>
          <a:r>
            <a:rPr lang="en-IN"/>
            <a:t>https://link.springer.com/chapter/10.1007/978-3-319-46448-0_2</a:t>
          </a:r>
          <a:endParaRPr lang="en-US"/>
        </a:p>
      </dgm:t>
    </dgm:pt>
    <dgm:pt modelId="{CBB22BF8-8037-49BE-85D9-0CB68E38B695}" type="parTrans" cxnId="{991A4C33-4A0F-409B-9E93-0701EA9CADE3}">
      <dgm:prSet/>
      <dgm:spPr/>
      <dgm:t>
        <a:bodyPr/>
        <a:lstStyle/>
        <a:p>
          <a:endParaRPr lang="en-US"/>
        </a:p>
      </dgm:t>
    </dgm:pt>
    <dgm:pt modelId="{373381EB-D636-44BB-B750-89007D64958C}" type="sibTrans" cxnId="{991A4C33-4A0F-409B-9E93-0701EA9CADE3}">
      <dgm:prSet/>
      <dgm:spPr/>
      <dgm:t>
        <a:bodyPr/>
        <a:lstStyle/>
        <a:p>
          <a:endParaRPr lang="en-US"/>
        </a:p>
      </dgm:t>
    </dgm:pt>
    <dgm:pt modelId="{AF5FBBD3-56F9-49C7-94F8-11AA9CB3CAE2}">
      <dgm:prSet/>
      <dgm:spPr/>
      <dgm:t>
        <a:bodyPr/>
        <a:lstStyle/>
        <a:p>
          <a:r>
            <a:rPr lang="en-IN"/>
            <a:t>https://ieeexplore.ieee.org/document/8578572</a:t>
          </a:r>
          <a:endParaRPr lang="en-US"/>
        </a:p>
      </dgm:t>
    </dgm:pt>
    <dgm:pt modelId="{41B41E8A-0596-47B7-9C2E-9018AA9CA8D2}" type="parTrans" cxnId="{DDE9DAB3-AD7D-4653-A9C3-7C61A73D21E7}">
      <dgm:prSet/>
      <dgm:spPr/>
      <dgm:t>
        <a:bodyPr/>
        <a:lstStyle/>
        <a:p>
          <a:endParaRPr lang="en-US"/>
        </a:p>
      </dgm:t>
    </dgm:pt>
    <dgm:pt modelId="{CEE0E823-05B9-4A53-95C1-FAB2B19FCED3}" type="sibTrans" cxnId="{DDE9DAB3-AD7D-4653-A9C3-7C61A73D21E7}">
      <dgm:prSet/>
      <dgm:spPr/>
      <dgm:t>
        <a:bodyPr/>
        <a:lstStyle/>
        <a:p>
          <a:endParaRPr lang="en-US"/>
        </a:p>
      </dgm:t>
    </dgm:pt>
    <dgm:pt modelId="{F723EBCF-8461-4DB7-A27F-70DAB7EF8430}">
      <dgm:prSet/>
      <dgm:spPr/>
      <dgm:t>
        <a:bodyPr/>
        <a:lstStyle/>
        <a:p>
          <a:r>
            <a:rPr lang="en-IN"/>
            <a:t>https://www.visco-tech.com/english/technical/direction-presence/blob/</a:t>
          </a:r>
          <a:endParaRPr lang="en-US"/>
        </a:p>
      </dgm:t>
    </dgm:pt>
    <dgm:pt modelId="{64F6D261-E33D-4A03-8A60-43B3772D9F26}" type="parTrans" cxnId="{657F7E38-9DFD-4C01-91CC-0A65E454B8FB}">
      <dgm:prSet/>
      <dgm:spPr/>
      <dgm:t>
        <a:bodyPr/>
        <a:lstStyle/>
        <a:p>
          <a:endParaRPr lang="en-US"/>
        </a:p>
      </dgm:t>
    </dgm:pt>
    <dgm:pt modelId="{BEC987D5-9077-4CA0-9CE4-871C38296C28}" type="sibTrans" cxnId="{657F7E38-9DFD-4C01-91CC-0A65E454B8FB}">
      <dgm:prSet/>
      <dgm:spPr/>
      <dgm:t>
        <a:bodyPr/>
        <a:lstStyle/>
        <a:p>
          <a:endParaRPr lang="en-US"/>
        </a:p>
      </dgm:t>
    </dgm:pt>
    <dgm:pt modelId="{D769B0DD-D7A5-4B14-8C2A-B01A0E222B83}" type="pres">
      <dgm:prSet presAssocID="{AD6456FE-1FBA-428E-8E43-F5757394815F}" presName="vert0" presStyleCnt="0">
        <dgm:presLayoutVars>
          <dgm:dir/>
          <dgm:animOne val="branch"/>
          <dgm:animLvl val="lvl"/>
        </dgm:presLayoutVars>
      </dgm:prSet>
      <dgm:spPr/>
    </dgm:pt>
    <dgm:pt modelId="{7ABBE8F7-946D-47E9-B7BE-6918AC98E55C}" type="pres">
      <dgm:prSet presAssocID="{FDDDECCE-F1F3-4A17-93FD-8CE199ABACBF}" presName="thickLine" presStyleLbl="alignNode1" presStyleIdx="0" presStyleCnt="8"/>
      <dgm:spPr/>
    </dgm:pt>
    <dgm:pt modelId="{F441A8F5-ED8D-427A-ADD5-EABA7E406E30}" type="pres">
      <dgm:prSet presAssocID="{FDDDECCE-F1F3-4A17-93FD-8CE199ABACBF}" presName="horz1" presStyleCnt="0"/>
      <dgm:spPr/>
    </dgm:pt>
    <dgm:pt modelId="{2621059B-9421-4407-A0EB-F85484BDAAD4}" type="pres">
      <dgm:prSet presAssocID="{FDDDECCE-F1F3-4A17-93FD-8CE199ABACBF}" presName="tx1" presStyleLbl="revTx" presStyleIdx="0" presStyleCnt="8"/>
      <dgm:spPr/>
    </dgm:pt>
    <dgm:pt modelId="{720DE769-99DD-4095-8185-1826EC137E28}" type="pres">
      <dgm:prSet presAssocID="{FDDDECCE-F1F3-4A17-93FD-8CE199ABACBF}" presName="vert1" presStyleCnt="0"/>
      <dgm:spPr/>
    </dgm:pt>
    <dgm:pt modelId="{8DF76FAB-443F-46C3-96FD-99B03226700E}" type="pres">
      <dgm:prSet presAssocID="{23F5A9CD-1AEB-4E01-8823-6BD90F7C3941}" presName="thickLine" presStyleLbl="alignNode1" presStyleIdx="1" presStyleCnt="8"/>
      <dgm:spPr/>
    </dgm:pt>
    <dgm:pt modelId="{E0B8A653-96E2-4A29-A315-FF01BF69EF65}" type="pres">
      <dgm:prSet presAssocID="{23F5A9CD-1AEB-4E01-8823-6BD90F7C3941}" presName="horz1" presStyleCnt="0"/>
      <dgm:spPr/>
    </dgm:pt>
    <dgm:pt modelId="{218722AE-02EB-4C39-A957-E88F49897585}" type="pres">
      <dgm:prSet presAssocID="{23F5A9CD-1AEB-4E01-8823-6BD90F7C3941}" presName="tx1" presStyleLbl="revTx" presStyleIdx="1" presStyleCnt="8"/>
      <dgm:spPr/>
    </dgm:pt>
    <dgm:pt modelId="{300541F3-C640-4FDE-9C90-84D3789325E0}" type="pres">
      <dgm:prSet presAssocID="{23F5A9CD-1AEB-4E01-8823-6BD90F7C3941}" presName="vert1" presStyleCnt="0"/>
      <dgm:spPr/>
    </dgm:pt>
    <dgm:pt modelId="{77F26BAA-8DA1-4EA5-B70F-26C994937117}" type="pres">
      <dgm:prSet presAssocID="{86C5912E-66BD-4D14-9846-BC753D97D188}" presName="thickLine" presStyleLbl="alignNode1" presStyleIdx="2" presStyleCnt="8"/>
      <dgm:spPr/>
    </dgm:pt>
    <dgm:pt modelId="{79B4C9CF-4687-4A9D-BE84-7D1FA8C51404}" type="pres">
      <dgm:prSet presAssocID="{86C5912E-66BD-4D14-9846-BC753D97D188}" presName="horz1" presStyleCnt="0"/>
      <dgm:spPr/>
    </dgm:pt>
    <dgm:pt modelId="{53C95134-B548-426D-AAB3-D4BBFDB41F01}" type="pres">
      <dgm:prSet presAssocID="{86C5912E-66BD-4D14-9846-BC753D97D188}" presName="tx1" presStyleLbl="revTx" presStyleIdx="2" presStyleCnt="8"/>
      <dgm:spPr/>
    </dgm:pt>
    <dgm:pt modelId="{3B87A2F1-596D-4EB3-AA62-0A9FCABA77E8}" type="pres">
      <dgm:prSet presAssocID="{86C5912E-66BD-4D14-9846-BC753D97D188}" presName="vert1" presStyleCnt="0"/>
      <dgm:spPr/>
    </dgm:pt>
    <dgm:pt modelId="{9146C21E-8358-43E6-9EE8-6E800B2B210F}" type="pres">
      <dgm:prSet presAssocID="{5990377D-CC2E-4BFC-8B92-8729CDB6DFCD}" presName="thickLine" presStyleLbl="alignNode1" presStyleIdx="3" presStyleCnt="8"/>
      <dgm:spPr/>
    </dgm:pt>
    <dgm:pt modelId="{7BAD046C-92E4-4595-B2E6-B481090759FC}" type="pres">
      <dgm:prSet presAssocID="{5990377D-CC2E-4BFC-8B92-8729CDB6DFCD}" presName="horz1" presStyleCnt="0"/>
      <dgm:spPr/>
    </dgm:pt>
    <dgm:pt modelId="{74171419-5DF7-492C-B9D7-2AFBB09FAD96}" type="pres">
      <dgm:prSet presAssocID="{5990377D-CC2E-4BFC-8B92-8729CDB6DFCD}" presName="tx1" presStyleLbl="revTx" presStyleIdx="3" presStyleCnt="8"/>
      <dgm:spPr/>
    </dgm:pt>
    <dgm:pt modelId="{8D96B18D-8458-4179-BB30-8789D05E5E69}" type="pres">
      <dgm:prSet presAssocID="{5990377D-CC2E-4BFC-8B92-8729CDB6DFCD}" presName="vert1" presStyleCnt="0"/>
      <dgm:spPr/>
    </dgm:pt>
    <dgm:pt modelId="{5E0A30EA-A539-458D-80AE-DB1CB7700B02}" type="pres">
      <dgm:prSet presAssocID="{1B595035-B8BB-4DCC-AA44-7F38DAC7F3E1}" presName="thickLine" presStyleLbl="alignNode1" presStyleIdx="4" presStyleCnt="8"/>
      <dgm:spPr/>
    </dgm:pt>
    <dgm:pt modelId="{0F607B9B-50C7-43A3-976A-D0C4E5E8DF95}" type="pres">
      <dgm:prSet presAssocID="{1B595035-B8BB-4DCC-AA44-7F38DAC7F3E1}" presName="horz1" presStyleCnt="0"/>
      <dgm:spPr/>
    </dgm:pt>
    <dgm:pt modelId="{EB53BF8D-7329-41E7-BC23-2C3F10D0CA3D}" type="pres">
      <dgm:prSet presAssocID="{1B595035-B8BB-4DCC-AA44-7F38DAC7F3E1}" presName="tx1" presStyleLbl="revTx" presStyleIdx="4" presStyleCnt="8"/>
      <dgm:spPr/>
    </dgm:pt>
    <dgm:pt modelId="{817D853A-DD5E-4AD6-AAF4-22D7F8A66ED8}" type="pres">
      <dgm:prSet presAssocID="{1B595035-B8BB-4DCC-AA44-7F38DAC7F3E1}" presName="vert1" presStyleCnt="0"/>
      <dgm:spPr/>
    </dgm:pt>
    <dgm:pt modelId="{D7CCDD53-8F5E-4351-9C7F-6D48D590DBF3}" type="pres">
      <dgm:prSet presAssocID="{70CDBC1B-DEA2-4E5A-B111-0AE2F023F848}" presName="thickLine" presStyleLbl="alignNode1" presStyleIdx="5" presStyleCnt="8"/>
      <dgm:spPr/>
    </dgm:pt>
    <dgm:pt modelId="{85722232-27E4-4314-AD4A-CAA17471AD2F}" type="pres">
      <dgm:prSet presAssocID="{70CDBC1B-DEA2-4E5A-B111-0AE2F023F848}" presName="horz1" presStyleCnt="0"/>
      <dgm:spPr/>
    </dgm:pt>
    <dgm:pt modelId="{15CF4076-FE4D-4CE0-904A-2B189DD2DD40}" type="pres">
      <dgm:prSet presAssocID="{70CDBC1B-DEA2-4E5A-B111-0AE2F023F848}" presName="tx1" presStyleLbl="revTx" presStyleIdx="5" presStyleCnt="8"/>
      <dgm:spPr/>
    </dgm:pt>
    <dgm:pt modelId="{8F35869B-0FCB-40C1-83CA-D603E1E63117}" type="pres">
      <dgm:prSet presAssocID="{70CDBC1B-DEA2-4E5A-B111-0AE2F023F848}" presName="vert1" presStyleCnt="0"/>
      <dgm:spPr/>
    </dgm:pt>
    <dgm:pt modelId="{46D1CB50-376E-43BD-9DD0-446BE0E44ABE}" type="pres">
      <dgm:prSet presAssocID="{AF5FBBD3-56F9-49C7-94F8-11AA9CB3CAE2}" presName="thickLine" presStyleLbl="alignNode1" presStyleIdx="6" presStyleCnt="8"/>
      <dgm:spPr/>
    </dgm:pt>
    <dgm:pt modelId="{44CB725E-075B-4265-9448-072D89004F79}" type="pres">
      <dgm:prSet presAssocID="{AF5FBBD3-56F9-49C7-94F8-11AA9CB3CAE2}" presName="horz1" presStyleCnt="0"/>
      <dgm:spPr/>
    </dgm:pt>
    <dgm:pt modelId="{80A02790-56A9-4D92-8906-2839BAD044D6}" type="pres">
      <dgm:prSet presAssocID="{AF5FBBD3-56F9-49C7-94F8-11AA9CB3CAE2}" presName="tx1" presStyleLbl="revTx" presStyleIdx="6" presStyleCnt="8"/>
      <dgm:spPr/>
    </dgm:pt>
    <dgm:pt modelId="{2245D425-9027-4EBA-B500-12869E5CFDDB}" type="pres">
      <dgm:prSet presAssocID="{AF5FBBD3-56F9-49C7-94F8-11AA9CB3CAE2}" presName="vert1" presStyleCnt="0"/>
      <dgm:spPr/>
    </dgm:pt>
    <dgm:pt modelId="{418886C9-19CD-44D5-AFC6-D987B90E757F}" type="pres">
      <dgm:prSet presAssocID="{F723EBCF-8461-4DB7-A27F-70DAB7EF8430}" presName="thickLine" presStyleLbl="alignNode1" presStyleIdx="7" presStyleCnt="8"/>
      <dgm:spPr/>
    </dgm:pt>
    <dgm:pt modelId="{8FAC990C-E339-412E-9DA8-14A58282A448}" type="pres">
      <dgm:prSet presAssocID="{F723EBCF-8461-4DB7-A27F-70DAB7EF8430}" presName="horz1" presStyleCnt="0"/>
      <dgm:spPr/>
    </dgm:pt>
    <dgm:pt modelId="{2DA19DCE-352A-40AF-A79B-E71B74085B93}" type="pres">
      <dgm:prSet presAssocID="{F723EBCF-8461-4DB7-A27F-70DAB7EF8430}" presName="tx1" presStyleLbl="revTx" presStyleIdx="7" presStyleCnt="8"/>
      <dgm:spPr/>
    </dgm:pt>
    <dgm:pt modelId="{B823A680-0FD9-45AC-8898-530CB42CD7DB}" type="pres">
      <dgm:prSet presAssocID="{F723EBCF-8461-4DB7-A27F-70DAB7EF8430}" presName="vert1" presStyleCnt="0"/>
      <dgm:spPr/>
    </dgm:pt>
  </dgm:ptLst>
  <dgm:cxnLst>
    <dgm:cxn modelId="{A5BBB10B-C6BA-4B05-A21F-267DD7D9A859}" srcId="{AD6456FE-1FBA-428E-8E43-F5757394815F}" destId="{23F5A9CD-1AEB-4E01-8823-6BD90F7C3941}" srcOrd="1" destOrd="0" parTransId="{CCC6F6A4-B60B-4FB3-B7B6-68B71E7D2B23}" sibTransId="{A4ACB728-C67F-4C7E-A1D9-A27B963D5AF5}"/>
    <dgm:cxn modelId="{48958420-3AE7-4384-A65E-9271AC062EB2}" srcId="{AD6456FE-1FBA-428E-8E43-F5757394815F}" destId="{FDDDECCE-F1F3-4A17-93FD-8CE199ABACBF}" srcOrd="0" destOrd="0" parTransId="{64A49A4D-E5B9-45DA-AC15-C9B0A53EA51F}" sibTransId="{DF2CF2A4-A2B9-429C-8873-3BBB34B427EC}"/>
    <dgm:cxn modelId="{991A4C33-4A0F-409B-9E93-0701EA9CADE3}" srcId="{AD6456FE-1FBA-428E-8E43-F5757394815F}" destId="{70CDBC1B-DEA2-4E5A-B111-0AE2F023F848}" srcOrd="5" destOrd="0" parTransId="{CBB22BF8-8037-49BE-85D9-0CB68E38B695}" sibTransId="{373381EB-D636-44BB-B750-89007D64958C}"/>
    <dgm:cxn modelId="{E1DA3637-A6AB-4D66-8137-6E7F291AC82D}" type="presOf" srcId="{1B595035-B8BB-4DCC-AA44-7F38DAC7F3E1}" destId="{EB53BF8D-7329-41E7-BC23-2C3F10D0CA3D}" srcOrd="0" destOrd="0" presId="urn:microsoft.com/office/officeart/2008/layout/LinedList"/>
    <dgm:cxn modelId="{657F7E38-9DFD-4C01-91CC-0A65E454B8FB}" srcId="{AD6456FE-1FBA-428E-8E43-F5757394815F}" destId="{F723EBCF-8461-4DB7-A27F-70DAB7EF8430}" srcOrd="7" destOrd="0" parTransId="{64F6D261-E33D-4A03-8A60-43B3772D9F26}" sibTransId="{BEC987D5-9077-4CA0-9CE4-871C38296C28}"/>
    <dgm:cxn modelId="{633D1D3F-4839-4787-90A4-E0074C74C18D}" srcId="{AD6456FE-1FBA-428E-8E43-F5757394815F}" destId="{86C5912E-66BD-4D14-9846-BC753D97D188}" srcOrd="2" destOrd="0" parTransId="{28625284-6A5D-4E18-9EAF-266237F257D1}" sibTransId="{B505641B-313C-4FE0-A13E-D91C1C817BEA}"/>
    <dgm:cxn modelId="{A4A4E94E-3BCE-4A08-8BDB-6A47BB9AA6A1}" type="presOf" srcId="{5990377D-CC2E-4BFC-8B92-8729CDB6DFCD}" destId="{74171419-5DF7-492C-B9D7-2AFBB09FAD96}" srcOrd="0" destOrd="0" presId="urn:microsoft.com/office/officeart/2008/layout/LinedList"/>
    <dgm:cxn modelId="{7AC6E07B-297F-41B4-A7E0-96F26F9BAF6C}" type="presOf" srcId="{23F5A9CD-1AEB-4E01-8823-6BD90F7C3941}" destId="{218722AE-02EB-4C39-A957-E88F49897585}" srcOrd="0" destOrd="0" presId="urn:microsoft.com/office/officeart/2008/layout/LinedList"/>
    <dgm:cxn modelId="{0766A68B-442E-428D-A268-30791297D6DC}" type="presOf" srcId="{AD6456FE-1FBA-428E-8E43-F5757394815F}" destId="{D769B0DD-D7A5-4B14-8C2A-B01A0E222B83}" srcOrd="0" destOrd="0" presId="urn:microsoft.com/office/officeart/2008/layout/LinedList"/>
    <dgm:cxn modelId="{1E752C98-5DEC-4A3D-88D8-1BEC54B8C55D}" type="presOf" srcId="{F723EBCF-8461-4DB7-A27F-70DAB7EF8430}" destId="{2DA19DCE-352A-40AF-A79B-E71B74085B93}" srcOrd="0" destOrd="0" presId="urn:microsoft.com/office/officeart/2008/layout/LinedList"/>
    <dgm:cxn modelId="{D6118FAC-7B92-470D-8654-9557AB35E39E}" type="presOf" srcId="{86C5912E-66BD-4D14-9846-BC753D97D188}" destId="{53C95134-B548-426D-AAB3-D4BBFDB41F01}" srcOrd="0" destOrd="0" presId="urn:microsoft.com/office/officeart/2008/layout/LinedList"/>
    <dgm:cxn modelId="{9A986EB3-2264-4B72-AEB0-761662ABB4A1}" type="presOf" srcId="{FDDDECCE-F1F3-4A17-93FD-8CE199ABACBF}" destId="{2621059B-9421-4407-A0EB-F85484BDAAD4}" srcOrd="0" destOrd="0" presId="urn:microsoft.com/office/officeart/2008/layout/LinedList"/>
    <dgm:cxn modelId="{DDE9DAB3-AD7D-4653-A9C3-7C61A73D21E7}" srcId="{AD6456FE-1FBA-428E-8E43-F5757394815F}" destId="{AF5FBBD3-56F9-49C7-94F8-11AA9CB3CAE2}" srcOrd="6" destOrd="0" parTransId="{41B41E8A-0596-47B7-9C2E-9018AA9CA8D2}" sibTransId="{CEE0E823-05B9-4A53-95C1-FAB2B19FCED3}"/>
    <dgm:cxn modelId="{E5DD32CA-48BE-489A-89AB-FBB139B57BEB}" srcId="{AD6456FE-1FBA-428E-8E43-F5757394815F}" destId="{5990377D-CC2E-4BFC-8B92-8729CDB6DFCD}" srcOrd="3" destOrd="0" parTransId="{897972B0-EF7F-45B8-9832-1DF2A7C3C35F}" sibTransId="{A6EF3040-AD75-4A0F-8533-60CABE43755D}"/>
    <dgm:cxn modelId="{CCC6B3E6-6EB7-4C4D-A20F-3F7CAA936B2B}" srcId="{AD6456FE-1FBA-428E-8E43-F5757394815F}" destId="{1B595035-B8BB-4DCC-AA44-7F38DAC7F3E1}" srcOrd="4" destOrd="0" parTransId="{199EE1D0-9EF5-4AA7-BB4D-6EBA484496E8}" sibTransId="{1A26BFB4-494C-44B2-8055-E307782622CE}"/>
    <dgm:cxn modelId="{A18EE1E8-63F8-45BD-8C72-4CF3CA8E7871}" type="presOf" srcId="{70CDBC1B-DEA2-4E5A-B111-0AE2F023F848}" destId="{15CF4076-FE4D-4CE0-904A-2B189DD2DD40}" srcOrd="0" destOrd="0" presId="urn:microsoft.com/office/officeart/2008/layout/LinedList"/>
    <dgm:cxn modelId="{5BA2D1E9-3D66-4088-8A35-F2CFEBFEF5EA}" type="presOf" srcId="{AF5FBBD3-56F9-49C7-94F8-11AA9CB3CAE2}" destId="{80A02790-56A9-4D92-8906-2839BAD044D6}" srcOrd="0" destOrd="0" presId="urn:microsoft.com/office/officeart/2008/layout/LinedList"/>
    <dgm:cxn modelId="{54117A60-03A6-4B09-B83D-A881545E7A57}" type="presParOf" srcId="{D769B0DD-D7A5-4B14-8C2A-B01A0E222B83}" destId="{7ABBE8F7-946D-47E9-B7BE-6918AC98E55C}" srcOrd="0" destOrd="0" presId="urn:microsoft.com/office/officeart/2008/layout/LinedList"/>
    <dgm:cxn modelId="{A7D432FC-8D1B-4F76-881C-40C3933AB4BB}" type="presParOf" srcId="{D769B0DD-D7A5-4B14-8C2A-B01A0E222B83}" destId="{F441A8F5-ED8D-427A-ADD5-EABA7E406E30}" srcOrd="1" destOrd="0" presId="urn:microsoft.com/office/officeart/2008/layout/LinedList"/>
    <dgm:cxn modelId="{54ECA5BC-0967-4FF1-B5E2-5B5C2891681F}" type="presParOf" srcId="{F441A8F5-ED8D-427A-ADD5-EABA7E406E30}" destId="{2621059B-9421-4407-A0EB-F85484BDAAD4}" srcOrd="0" destOrd="0" presId="urn:microsoft.com/office/officeart/2008/layout/LinedList"/>
    <dgm:cxn modelId="{DA7B92E4-8365-4724-91AA-B7401240D67A}" type="presParOf" srcId="{F441A8F5-ED8D-427A-ADD5-EABA7E406E30}" destId="{720DE769-99DD-4095-8185-1826EC137E28}" srcOrd="1" destOrd="0" presId="urn:microsoft.com/office/officeart/2008/layout/LinedList"/>
    <dgm:cxn modelId="{D708BC59-1D1A-42C2-986C-E075F57105AC}" type="presParOf" srcId="{D769B0DD-D7A5-4B14-8C2A-B01A0E222B83}" destId="{8DF76FAB-443F-46C3-96FD-99B03226700E}" srcOrd="2" destOrd="0" presId="urn:microsoft.com/office/officeart/2008/layout/LinedList"/>
    <dgm:cxn modelId="{FEAFBA1B-5E1C-4E72-B79C-759C9C7E42C7}" type="presParOf" srcId="{D769B0DD-D7A5-4B14-8C2A-B01A0E222B83}" destId="{E0B8A653-96E2-4A29-A315-FF01BF69EF65}" srcOrd="3" destOrd="0" presId="urn:microsoft.com/office/officeart/2008/layout/LinedList"/>
    <dgm:cxn modelId="{DBAF27B1-08E9-4B8D-BBC5-422412E89F6A}" type="presParOf" srcId="{E0B8A653-96E2-4A29-A315-FF01BF69EF65}" destId="{218722AE-02EB-4C39-A957-E88F49897585}" srcOrd="0" destOrd="0" presId="urn:microsoft.com/office/officeart/2008/layout/LinedList"/>
    <dgm:cxn modelId="{1DE4B683-4D38-40BC-858F-53E1C5416E4C}" type="presParOf" srcId="{E0B8A653-96E2-4A29-A315-FF01BF69EF65}" destId="{300541F3-C640-4FDE-9C90-84D3789325E0}" srcOrd="1" destOrd="0" presId="urn:microsoft.com/office/officeart/2008/layout/LinedList"/>
    <dgm:cxn modelId="{BB5D49BB-282D-4470-897A-EAF89AD4DD0E}" type="presParOf" srcId="{D769B0DD-D7A5-4B14-8C2A-B01A0E222B83}" destId="{77F26BAA-8DA1-4EA5-B70F-26C994937117}" srcOrd="4" destOrd="0" presId="urn:microsoft.com/office/officeart/2008/layout/LinedList"/>
    <dgm:cxn modelId="{855CAD30-6C2E-4B90-B8F1-B16571DC3DFA}" type="presParOf" srcId="{D769B0DD-D7A5-4B14-8C2A-B01A0E222B83}" destId="{79B4C9CF-4687-4A9D-BE84-7D1FA8C51404}" srcOrd="5" destOrd="0" presId="urn:microsoft.com/office/officeart/2008/layout/LinedList"/>
    <dgm:cxn modelId="{872C06E4-8DB8-45BC-A2D5-7632603F8F39}" type="presParOf" srcId="{79B4C9CF-4687-4A9D-BE84-7D1FA8C51404}" destId="{53C95134-B548-426D-AAB3-D4BBFDB41F01}" srcOrd="0" destOrd="0" presId="urn:microsoft.com/office/officeart/2008/layout/LinedList"/>
    <dgm:cxn modelId="{AB845F1C-C35F-4828-99DB-6F73B1DEA1B6}" type="presParOf" srcId="{79B4C9CF-4687-4A9D-BE84-7D1FA8C51404}" destId="{3B87A2F1-596D-4EB3-AA62-0A9FCABA77E8}" srcOrd="1" destOrd="0" presId="urn:microsoft.com/office/officeart/2008/layout/LinedList"/>
    <dgm:cxn modelId="{515D722F-8635-4BFE-94CA-732678D992CC}" type="presParOf" srcId="{D769B0DD-D7A5-4B14-8C2A-B01A0E222B83}" destId="{9146C21E-8358-43E6-9EE8-6E800B2B210F}" srcOrd="6" destOrd="0" presId="urn:microsoft.com/office/officeart/2008/layout/LinedList"/>
    <dgm:cxn modelId="{3C01C734-E183-450C-8C0F-5BD79A90F7F8}" type="presParOf" srcId="{D769B0DD-D7A5-4B14-8C2A-B01A0E222B83}" destId="{7BAD046C-92E4-4595-B2E6-B481090759FC}" srcOrd="7" destOrd="0" presId="urn:microsoft.com/office/officeart/2008/layout/LinedList"/>
    <dgm:cxn modelId="{0742B17D-54AB-444D-88F2-AC2E220A022F}" type="presParOf" srcId="{7BAD046C-92E4-4595-B2E6-B481090759FC}" destId="{74171419-5DF7-492C-B9D7-2AFBB09FAD96}" srcOrd="0" destOrd="0" presId="urn:microsoft.com/office/officeart/2008/layout/LinedList"/>
    <dgm:cxn modelId="{16F29CE1-4AF5-4E8A-ACA9-1EC275100838}" type="presParOf" srcId="{7BAD046C-92E4-4595-B2E6-B481090759FC}" destId="{8D96B18D-8458-4179-BB30-8789D05E5E69}" srcOrd="1" destOrd="0" presId="urn:microsoft.com/office/officeart/2008/layout/LinedList"/>
    <dgm:cxn modelId="{3E68C389-24BC-495A-ADEA-2998E60BF296}" type="presParOf" srcId="{D769B0DD-D7A5-4B14-8C2A-B01A0E222B83}" destId="{5E0A30EA-A539-458D-80AE-DB1CB7700B02}" srcOrd="8" destOrd="0" presId="urn:microsoft.com/office/officeart/2008/layout/LinedList"/>
    <dgm:cxn modelId="{D1278D6F-85DD-4275-BA9B-68B187FDC99A}" type="presParOf" srcId="{D769B0DD-D7A5-4B14-8C2A-B01A0E222B83}" destId="{0F607B9B-50C7-43A3-976A-D0C4E5E8DF95}" srcOrd="9" destOrd="0" presId="urn:microsoft.com/office/officeart/2008/layout/LinedList"/>
    <dgm:cxn modelId="{A5DE2316-D924-4EB8-AB06-B74C0B00E97B}" type="presParOf" srcId="{0F607B9B-50C7-43A3-976A-D0C4E5E8DF95}" destId="{EB53BF8D-7329-41E7-BC23-2C3F10D0CA3D}" srcOrd="0" destOrd="0" presId="urn:microsoft.com/office/officeart/2008/layout/LinedList"/>
    <dgm:cxn modelId="{09A93179-A959-42F9-9C48-163D8F46763D}" type="presParOf" srcId="{0F607B9B-50C7-43A3-976A-D0C4E5E8DF95}" destId="{817D853A-DD5E-4AD6-AAF4-22D7F8A66ED8}" srcOrd="1" destOrd="0" presId="urn:microsoft.com/office/officeart/2008/layout/LinedList"/>
    <dgm:cxn modelId="{34FF17C1-3047-42CC-847E-19EE82815CF7}" type="presParOf" srcId="{D769B0DD-D7A5-4B14-8C2A-B01A0E222B83}" destId="{D7CCDD53-8F5E-4351-9C7F-6D48D590DBF3}" srcOrd="10" destOrd="0" presId="urn:microsoft.com/office/officeart/2008/layout/LinedList"/>
    <dgm:cxn modelId="{58BB4FDB-EDD8-4955-9E87-8324DD5F36A9}" type="presParOf" srcId="{D769B0DD-D7A5-4B14-8C2A-B01A0E222B83}" destId="{85722232-27E4-4314-AD4A-CAA17471AD2F}" srcOrd="11" destOrd="0" presId="urn:microsoft.com/office/officeart/2008/layout/LinedList"/>
    <dgm:cxn modelId="{9EF1142F-A82E-4A4B-924E-606F3DBF5FC4}" type="presParOf" srcId="{85722232-27E4-4314-AD4A-CAA17471AD2F}" destId="{15CF4076-FE4D-4CE0-904A-2B189DD2DD40}" srcOrd="0" destOrd="0" presId="urn:microsoft.com/office/officeart/2008/layout/LinedList"/>
    <dgm:cxn modelId="{54B96C01-6017-4B9F-B8F5-7DBB5B42F012}" type="presParOf" srcId="{85722232-27E4-4314-AD4A-CAA17471AD2F}" destId="{8F35869B-0FCB-40C1-83CA-D603E1E63117}" srcOrd="1" destOrd="0" presId="urn:microsoft.com/office/officeart/2008/layout/LinedList"/>
    <dgm:cxn modelId="{B642F043-07F7-4A1E-91FF-6A6A9F9DA088}" type="presParOf" srcId="{D769B0DD-D7A5-4B14-8C2A-B01A0E222B83}" destId="{46D1CB50-376E-43BD-9DD0-446BE0E44ABE}" srcOrd="12" destOrd="0" presId="urn:microsoft.com/office/officeart/2008/layout/LinedList"/>
    <dgm:cxn modelId="{A9CBD551-CCD9-4838-836F-9C93642ED502}" type="presParOf" srcId="{D769B0DD-D7A5-4B14-8C2A-B01A0E222B83}" destId="{44CB725E-075B-4265-9448-072D89004F79}" srcOrd="13" destOrd="0" presId="urn:microsoft.com/office/officeart/2008/layout/LinedList"/>
    <dgm:cxn modelId="{3A5444E4-7A8E-4829-B0F4-A91436EE3305}" type="presParOf" srcId="{44CB725E-075B-4265-9448-072D89004F79}" destId="{80A02790-56A9-4D92-8906-2839BAD044D6}" srcOrd="0" destOrd="0" presId="urn:microsoft.com/office/officeart/2008/layout/LinedList"/>
    <dgm:cxn modelId="{2DC42E42-A75F-4A68-9A66-E52EA8CA0D35}" type="presParOf" srcId="{44CB725E-075B-4265-9448-072D89004F79}" destId="{2245D425-9027-4EBA-B500-12869E5CFDDB}" srcOrd="1" destOrd="0" presId="urn:microsoft.com/office/officeart/2008/layout/LinedList"/>
    <dgm:cxn modelId="{956EF70A-C5FD-4AED-B91E-6C8457A4A856}" type="presParOf" srcId="{D769B0DD-D7A5-4B14-8C2A-B01A0E222B83}" destId="{418886C9-19CD-44D5-AFC6-D987B90E757F}" srcOrd="14" destOrd="0" presId="urn:microsoft.com/office/officeart/2008/layout/LinedList"/>
    <dgm:cxn modelId="{A0F2B40A-CA45-42EC-BB23-CF58D62BBE1D}" type="presParOf" srcId="{D769B0DD-D7A5-4B14-8C2A-B01A0E222B83}" destId="{8FAC990C-E339-412E-9DA8-14A58282A448}" srcOrd="15" destOrd="0" presId="urn:microsoft.com/office/officeart/2008/layout/LinedList"/>
    <dgm:cxn modelId="{DF4C482F-58D9-4313-9FA5-FD13A29EBB70}" type="presParOf" srcId="{8FAC990C-E339-412E-9DA8-14A58282A448}" destId="{2DA19DCE-352A-40AF-A79B-E71B74085B93}" srcOrd="0" destOrd="0" presId="urn:microsoft.com/office/officeart/2008/layout/LinedList"/>
    <dgm:cxn modelId="{532C2EA6-FDDE-4C36-B0E4-28D95024B19A}" type="presParOf" srcId="{8FAC990C-E339-412E-9DA8-14A58282A448}" destId="{B823A680-0FD9-45AC-8898-530CB42CD7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83B49-3054-45CB-AEF3-91B0A7690AFB}">
      <dsp:nvSpPr>
        <dsp:cNvPr id="0" name=""/>
        <dsp:cNvSpPr/>
      </dsp:nvSpPr>
      <dsp:spPr>
        <a:xfrm>
          <a:off x="0" y="1366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38227-25DF-4AEE-8F8B-DAE9E2B34F7C}">
      <dsp:nvSpPr>
        <dsp:cNvPr id="0" name=""/>
        <dsp:cNvSpPr/>
      </dsp:nvSpPr>
      <dsp:spPr>
        <a:xfrm>
          <a:off x="176134" y="132375"/>
          <a:ext cx="320243" cy="320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D9CD1-1386-401C-AF00-ADA775C14B62}">
      <dsp:nvSpPr>
        <dsp:cNvPr id="0" name=""/>
        <dsp:cNvSpPr/>
      </dsp:nvSpPr>
      <dsp:spPr>
        <a:xfrm>
          <a:off x="672512" y="1366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/>
            <a:t>Problem statement</a:t>
          </a:r>
          <a:endParaRPr lang="en-US" sz="1900" kern="1200"/>
        </a:p>
      </dsp:txBody>
      <dsp:txXfrm>
        <a:off x="672512" y="1366"/>
        <a:ext cx="9385887" cy="582261"/>
      </dsp:txXfrm>
    </dsp:sp>
    <dsp:sp modelId="{FB119F36-208D-4C43-A96C-64091A9E4260}">
      <dsp:nvSpPr>
        <dsp:cNvPr id="0" name=""/>
        <dsp:cNvSpPr/>
      </dsp:nvSpPr>
      <dsp:spPr>
        <a:xfrm>
          <a:off x="0" y="729193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7B31C-6E51-4E23-805C-FDA1B0B79FF6}">
      <dsp:nvSpPr>
        <dsp:cNvPr id="0" name=""/>
        <dsp:cNvSpPr/>
      </dsp:nvSpPr>
      <dsp:spPr>
        <a:xfrm>
          <a:off x="176134" y="860202"/>
          <a:ext cx="320243" cy="320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F2795-36E3-4DAB-ACE8-64AE4F87DB6D}">
      <dsp:nvSpPr>
        <dsp:cNvPr id="0" name=""/>
        <dsp:cNvSpPr/>
      </dsp:nvSpPr>
      <dsp:spPr>
        <a:xfrm>
          <a:off x="672512" y="729193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/>
            <a:t>Objectives</a:t>
          </a:r>
          <a:endParaRPr lang="en-US" sz="1900" kern="1200"/>
        </a:p>
      </dsp:txBody>
      <dsp:txXfrm>
        <a:off x="672512" y="729193"/>
        <a:ext cx="9385887" cy="582261"/>
      </dsp:txXfrm>
    </dsp:sp>
    <dsp:sp modelId="{7B955BB2-2A1B-49DE-B15F-7BF8A5EE6499}">
      <dsp:nvSpPr>
        <dsp:cNvPr id="0" name=""/>
        <dsp:cNvSpPr/>
      </dsp:nvSpPr>
      <dsp:spPr>
        <a:xfrm>
          <a:off x="0" y="1457020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F14FC-3725-4A0C-AC7F-9BFA3E8CCA1C}">
      <dsp:nvSpPr>
        <dsp:cNvPr id="0" name=""/>
        <dsp:cNvSpPr/>
      </dsp:nvSpPr>
      <dsp:spPr>
        <a:xfrm>
          <a:off x="176134" y="1588029"/>
          <a:ext cx="320243" cy="320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AD395-7F4D-41F6-AC79-BB08DE9A1873}">
      <dsp:nvSpPr>
        <dsp:cNvPr id="0" name=""/>
        <dsp:cNvSpPr/>
      </dsp:nvSpPr>
      <dsp:spPr>
        <a:xfrm>
          <a:off x="672512" y="1457020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/>
            <a:t>Technology stack</a:t>
          </a:r>
          <a:endParaRPr lang="en-US" sz="1900" kern="1200"/>
        </a:p>
      </dsp:txBody>
      <dsp:txXfrm>
        <a:off x="672512" y="1457020"/>
        <a:ext cx="9385887" cy="582261"/>
      </dsp:txXfrm>
    </dsp:sp>
    <dsp:sp modelId="{884A5CA3-3EB8-4227-A7AA-E1570E35DBCB}">
      <dsp:nvSpPr>
        <dsp:cNvPr id="0" name=""/>
        <dsp:cNvSpPr/>
      </dsp:nvSpPr>
      <dsp:spPr>
        <a:xfrm>
          <a:off x="0" y="2184847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89B4-929C-4585-92E0-F570F237DFB7}">
      <dsp:nvSpPr>
        <dsp:cNvPr id="0" name=""/>
        <dsp:cNvSpPr/>
      </dsp:nvSpPr>
      <dsp:spPr>
        <a:xfrm>
          <a:off x="176134" y="2315856"/>
          <a:ext cx="320243" cy="3202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89966-7C87-4B4E-B0FD-0DF87A55FA0D}">
      <dsp:nvSpPr>
        <dsp:cNvPr id="0" name=""/>
        <dsp:cNvSpPr/>
      </dsp:nvSpPr>
      <dsp:spPr>
        <a:xfrm>
          <a:off x="672512" y="2184847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Flowchart</a:t>
          </a:r>
          <a:endParaRPr lang="en-US" sz="1900" kern="1200"/>
        </a:p>
      </dsp:txBody>
      <dsp:txXfrm>
        <a:off x="672512" y="2184847"/>
        <a:ext cx="9385887" cy="582261"/>
      </dsp:txXfrm>
    </dsp:sp>
    <dsp:sp modelId="{E4B1AD1C-44EA-4B7F-ADFF-4B9BF9BCF3E8}">
      <dsp:nvSpPr>
        <dsp:cNvPr id="0" name=""/>
        <dsp:cNvSpPr/>
      </dsp:nvSpPr>
      <dsp:spPr>
        <a:xfrm>
          <a:off x="0" y="2912674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59522-32D6-443E-BA66-F6E170E492CB}">
      <dsp:nvSpPr>
        <dsp:cNvPr id="0" name=""/>
        <dsp:cNvSpPr/>
      </dsp:nvSpPr>
      <dsp:spPr>
        <a:xfrm>
          <a:off x="176134" y="3043683"/>
          <a:ext cx="320243" cy="3202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69B8B-1F1C-43B6-821E-117BA9A7683B}">
      <dsp:nvSpPr>
        <dsp:cNvPr id="0" name=""/>
        <dsp:cNvSpPr/>
      </dsp:nvSpPr>
      <dsp:spPr>
        <a:xfrm>
          <a:off x="672512" y="2912674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/>
            <a:t>Applications</a:t>
          </a:r>
          <a:endParaRPr lang="en-US" sz="1900" kern="1200"/>
        </a:p>
      </dsp:txBody>
      <dsp:txXfrm>
        <a:off x="672512" y="2912674"/>
        <a:ext cx="9385887" cy="582261"/>
      </dsp:txXfrm>
    </dsp:sp>
    <dsp:sp modelId="{8D08344E-BE06-4527-82D8-A8F9CAA828C0}">
      <dsp:nvSpPr>
        <dsp:cNvPr id="0" name=""/>
        <dsp:cNvSpPr/>
      </dsp:nvSpPr>
      <dsp:spPr>
        <a:xfrm>
          <a:off x="0" y="3640501"/>
          <a:ext cx="10058399" cy="5822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FA3B7-5EDA-44F9-A304-CEBB16E62AAE}">
      <dsp:nvSpPr>
        <dsp:cNvPr id="0" name=""/>
        <dsp:cNvSpPr/>
      </dsp:nvSpPr>
      <dsp:spPr>
        <a:xfrm>
          <a:off x="176134" y="3771510"/>
          <a:ext cx="320243" cy="3202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09D9E-D73A-41B1-93CF-FE72E9D0E21E}">
      <dsp:nvSpPr>
        <dsp:cNvPr id="0" name=""/>
        <dsp:cNvSpPr/>
      </dsp:nvSpPr>
      <dsp:spPr>
        <a:xfrm>
          <a:off x="672512" y="3640501"/>
          <a:ext cx="9385887" cy="58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623" tIns="61623" rIns="61623" bIns="6162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 baseline="0"/>
            <a:t>Challenges</a:t>
          </a:r>
          <a:endParaRPr lang="en-US" sz="1900" kern="1200" dirty="0"/>
        </a:p>
      </dsp:txBody>
      <dsp:txXfrm>
        <a:off x="672512" y="3640501"/>
        <a:ext cx="9385887" cy="582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A2C95-C4AE-46BA-B40B-7A70FBE4BDDA}">
      <dsp:nvSpPr>
        <dsp:cNvPr id="0" name=""/>
        <dsp:cNvSpPr/>
      </dsp:nvSpPr>
      <dsp:spPr>
        <a:xfrm>
          <a:off x="0" y="2031"/>
          <a:ext cx="7101098" cy="1029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86132-1FE9-4179-BCD5-57E696C3DC17}">
      <dsp:nvSpPr>
        <dsp:cNvPr id="0" name=""/>
        <dsp:cNvSpPr/>
      </dsp:nvSpPr>
      <dsp:spPr>
        <a:xfrm>
          <a:off x="311401" y="233651"/>
          <a:ext cx="566183" cy="566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FCDA1-697C-4035-AF22-7A0CDC6329AB}">
      <dsp:nvSpPr>
        <dsp:cNvPr id="0" name=""/>
        <dsp:cNvSpPr/>
      </dsp:nvSpPr>
      <dsp:spPr>
        <a:xfrm>
          <a:off x="1188985" y="2031"/>
          <a:ext cx="5912112" cy="102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7" tIns="108947" rIns="108947" bIns="1089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Design and implement an object detection system that can identify and locate objects within images or video frames in real-time. </a:t>
          </a:r>
          <a:endParaRPr lang="en-US" sz="1700" kern="1200"/>
        </a:p>
      </dsp:txBody>
      <dsp:txXfrm>
        <a:off x="1188985" y="2031"/>
        <a:ext cx="5912112" cy="1029424"/>
      </dsp:txXfrm>
    </dsp:sp>
    <dsp:sp modelId="{C42C1D66-E945-401E-B0C0-C2E4EC17F45B}">
      <dsp:nvSpPr>
        <dsp:cNvPr id="0" name=""/>
        <dsp:cNvSpPr/>
      </dsp:nvSpPr>
      <dsp:spPr>
        <a:xfrm>
          <a:off x="0" y="1288812"/>
          <a:ext cx="7101098" cy="1029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AC154-BEE8-4AEF-BEB6-D164BFF51EF2}">
      <dsp:nvSpPr>
        <dsp:cNvPr id="0" name=""/>
        <dsp:cNvSpPr/>
      </dsp:nvSpPr>
      <dsp:spPr>
        <a:xfrm>
          <a:off x="311401" y="1520433"/>
          <a:ext cx="566183" cy="566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9990D-EB1D-4010-878C-900A6E34340B}">
      <dsp:nvSpPr>
        <dsp:cNvPr id="0" name=""/>
        <dsp:cNvSpPr/>
      </dsp:nvSpPr>
      <dsp:spPr>
        <a:xfrm>
          <a:off x="1188985" y="1288812"/>
          <a:ext cx="5912112" cy="102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7" tIns="108947" rIns="108947" bIns="1089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Single Shot MultiBox Detector (SSD) is an object detection algorithm that has been improved in various ways to enhance its performance.</a:t>
          </a:r>
          <a:endParaRPr lang="en-US" sz="1700" kern="1200" dirty="0"/>
        </a:p>
      </dsp:txBody>
      <dsp:txXfrm>
        <a:off x="1188985" y="1288812"/>
        <a:ext cx="5912112" cy="1029424"/>
      </dsp:txXfrm>
    </dsp:sp>
    <dsp:sp modelId="{134571A5-D785-4BDF-9667-88DB2F714742}">
      <dsp:nvSpPr>
        <dsp:cNvPr id="0" name=""/>
        <dsp:cNvSpPr/>
      </dsp:nvSpPr>
      <dsp:spPr>
        <a:xfrm>
          <a:off x="0" y="2575593"/>
          <a:ext cx="7101098" cy="1029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309E4-0AC8-404A-AF4A-4AF58517DAF6}">
      <dsp:nvSpPr>
        <dsp:cNvPr id="0" name=""/>
        <dsp:cNvSpPr/>
      </dsp:nvSpPr>
      <dsp:spPr>
        <a:xfrm>
          <a:off x="311401" y="2807214"/>
          <a:ext cx="566183" cy="566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2CD3F-42BB-402E-9EF1-5D825117AE51}">
      <dsp:nvSpPr>
        <dsp:cNvPr id="0" name=""/>
        <dsp:cNvSpPr/>
      </dsp:nvSpPr>
      <dsp:spPr>
        <a:xfrm>
          <a:off x="1188985" y="2575593"/>
          <a:ext cx="5912112" cy="102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7" tIns="108947" rIns="108947" bIns="1089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Object detection using SSD typically involves addressing its limitations and improving its accuracy, speed, and ability to detect small objects.</a:t>
          </a:r>
          <a:endParaRPr lang="en-US" sz="1700" kern="1200"/>
        </a:p>
      </dsp:txBody>
      <dsp:txXfrm>
        <a:off x="1188985" y="2575593"/>
        <a:ext cx="5912112" cy="1029424"/>
      </dsp:txXfrm>
    </dsp:sp>
    <dsp:sp modelId="{52CC2438-4195-4A16-842B-12919BC512F7}">
      <dsp:nvSpPr>
        <dsp:cNvPr id="0" name=""/>
        <dsp:cNvSpPr/>
      </dsp:nvSpPr>
      <dsp:spPr>
        <a:xfrm>
          <a:off x="0" y="3862374"/>
          <a:ext cx="7101098" cy="10294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E5799-FF65-4329-9332-2BBC4378BE56}">
      <dsp:nvSpPr>
        <dsp:cNvPr id="0" name=""/>
        <dsp:cNvSpPr/>
      </dsp:nvSpPr>
      <dsp:spPr>
        <a:xfrm>
          <a:off x="311401" y="4093995"/>
          <a:ext cx="566183" cy="566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E642A-3FC5-4AB3-90BB-0495E8FB381B}">
      <dsp:nvSpPr>
        <dsp:cNvPr id="0" name=""/>
        <dsp:cNvSpPr/>
      </dsp:nvSpPr>
      <dsp:spPr>
        <a:xfrm>
          <a:off x="1188985" y="3862374"/>
          <a:ext cx="5912112" cy="1029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7" tIns="108947" rIns="108947" bIns="10894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system should use the SSD algorithm, which stands out for its ability to swiftly and accurately detect and locate objects in real-time.</a:t>
          </a:r>
          <a:endParaRPr lang="en-US" sz="1700" kern="1200" dirty="0"/>
        </a:p>
      </dsp:txBody>
      <dsp:txXfrm>
        <a:off x="1188985" y="3862374"/>
        <a:ext cx="5912112" cy="1029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56209-D7A9-4710-A16B-C66508D79844}">
      <dsp:nvSpPr>
        <dsp:cNvPr id="0" name=""/>
        <dsp:cNvSpPr/>
      </dsp:nvSpPr>
      <dsp:spPr>
        <a:xfrm>
          <a:off x="0" y="0"/>
          <a:ext cx="8549640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BLOB stands for a “Binary Large Object,” a data type that stores binary data.</a:t>
          </a:r>
          <a:endParaRPr lang="en-US" sz="1900" kern="1200" dirty="0"/>
        </a:p>
      </dsp:txBody>
      <dsp:txXfrm>
        <a:off x="31789" y="31789"/>
        <a:ext cx="7378458" cy="1021775"/>
      </dsp:txXfrm>
    </dsp:sp>
    <dsp:sp modelId="{AE3DEB17-37D9-4194-AC81-D505D306576C}">
      <dsp:nvSpPr>
        <dsp:cNvPr id="0" name=""/>
        <dsp:cNvSpPr/>
      </dsp:nvSpPr>
      <dsp:spPr>
        <a:xfrm>
          <a:off x="754379" y="1266245"/>
          <a:ext cx="8549640" cy="1085353"/>
        </a:xfrm>
        <a:prstGeom prst="roundRect">
          <a:avLst>
            <a:gd name="adj" fmla="val 1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method of analyzing an image that has undergone binarization processing is called "blob analysis"</a:t>
          </a:r>
          <a:r>
            <a:rPr lang="en-US" sz="1900" kern="1200"/>
            <a:t>.</a:t>
          </a:r>
          <a:endParaRPr lang="en-US" sz="1900" kern="1200" dirty="0"/>
        </a:p>
      </dsp:txBody>
      <dsp:txXfrm>
        <a:off x="786168" y="1298034"/>
        <a:ext cx="7026202" cy="1021775"/>
      </dsp:txXfrm>
    </dsp:sp>
    <dsp:sp modelId="{1D7D3621-21BA-4904-B69A-E1DB71C5E64B}">
      <dsp:nvSpPr>
        <dsp:cNvPr id="0" name=""/>
        <dsp:cNvSpPr/>
      </dsp:nvSpPr>
      <dsp:spPr>
        <a:xfrm>
          <a:off x="1508759" y="2532491"/>
          <a:ext cx="8549640" cy="1085353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Binarization is a process of conversion of grayscale images into binary images, where pixels are represented as either black or white.</a:t>
          </a:r>
          <a:endParaRPr lang="en-US" sz="1900" kern="1200" dirty="0"/>
        </a:p>
      </dsp:txBody>
      <dsp:txXfrm>
        <a:off x="1540548" y="2564280"/>
        <a:ext cx="7026202" cy="1021775"/>
      </dsp:txXfrm>
    </dsp:sp>
    <dsp:sp modelId="{2CEFAA9F-A028-4AE6-9AC6-B8F1D73A1FF4}">
      <dsp:nvSpPr>
        <dsp:cNvPr id="0" name=""/>
        <dsp:cNvSpPr/>
      </dsp:nvSpPr>
      <dsp:spPr>
        <a:xfrm>
          <a:off x="7844160" y="82305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002893" y="823059"/>
        <a:ext cx="388013" cy="530873"/>
      </dsp:txXfrm>
    </dsp:sp>
    <dsp:sp modelId="{F65D8C53-CF46-4775-B14F-9669349C8FD5}">
      <dsp:nvSpPr>
        <dsp:cNvPr id="0" name=""/>
        <dsp:cNvSpPr/>
      </dsp:nvSpPr>
      <dsp:spPr>
        <a:xfrm>
          <a:off x="8598540" y="2082069"/>
          <a:ext cx="705479" cy="7054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57273" y="2082069"/>
        <a:ext cx="388013" cy="5308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BEDEC-A8D2-4F2F-92D3-FA295D829E46}">
      <dsp:nvSpPr>
        <dsp:cNvPr id="0" name=""/>
        <dsp:cNvSpPr/>
      </dsp:nvSpPr>
      <dsp:spPr>
        <a:xfrm>
          <a:off x="0" y="33515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Autonomous driving</a:t>
          </a:r>
          <a:endParaRPr lang="en-US" sz="2200" kern="1200"/>
        </a:p>
      </dsp:txBody>
      <dsp:txXfrm>
        <a:off x="25130" y="58645"/>
        <a:ext cx="10008139" cy="464540"/>
      </dsp:txXfrm>
    </dsp:sp>
    <dsp:sp modelId="{29D61C7B-C61B-4411-9511-E083C46998CE}">
      <dsp:nvSpPr>
        <dsp:cNvPr id="0" name=""/>
        <dsp:cNvSpPr/>
      </dsp:nvSpPr>
      <dsp:spPr>
        <a:xfrm>
          <a:off x="0" y="611675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Video Surveillance</a:t>
          </a:r>
          <a:endParaRPr lang="en-US" sz="2200" kern="1200"/>
        </a:p>
      </dsp:txBody>
      <dsp:txXfrm>
        <a:off x="25130" y="636805"/>
        <a:ext cx="10008139" cy="464540"/>
      </dsp:txXfrm>
    </dsp:sp>
    <dsp:sp modelId="{726D7565-77C8-4458-9D38-3C82DE7910F7}">
      <dsp:nvSpPr>
        <dsp:cNvPr id="0" name=""/>
        <dsp:cNvSpPr/>
      </dsp:nvSpPr>
      <dsp:spPr>
        <a:xfrm>
          <a:off x="0" y="1189836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Object Tracking in Videos</a:t>
          </a:r>
          <a:endParaRPr lang="en-US" sz="2200" kern="1200"/>
        </a:p>
      </dsp:txBody>
      <dsp:txXfrm>
        <a:off x="25130" y="1214966"/>
        <a:ext cx="10008139" cy="464540"/>
      </dsp:txXfrm>
    </dsp:sp>
    <dsp:sp modelId="{1FD13ABE-42CC-48BD-95D4-9E47A7F831B7}">
      <dsp:nvSpPr>
        <dsp:cNvPr id="0" name=""/>
        <dsp:cNvSpPr/>
      </dsp:nvSpPr>
      <dsp:spPr>
        <a:xfrm>
          <a:off x="0" y="1767996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Real-Time Image Analysis</a:t>
          </a:r>
          <a:endParaRPr lang="en-US" sz="2200" kern="1200"/>
        </a:p>
      </dsp:txBody>
      <dsp:txXfrm>
        <a:off x="25130" y="1793126"/>
        <a:ext cx="10008139" cy="464540"/>
      </dsp:txXfrm>
    </dsp:sp>
    <dsp:sp modelId="{C0E98E17-59DD-4579-A6A7-B8242681A0B3}">
      <dsp:nvSpPr>
        <dsp:cNvPr id="0" name=""/>
        <dsp:cNvSpPr/>
      </dsp:nvSpPr>
      <dsp:spPr>
        <a:xfrm>
          <a:off x="0" y="2346156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Drones and Aerial Imaging</a:t>
          </a:r>
          <a:endParaRPr lang="en-US" sz="2200" kern="1200"/>
        </a:p>
      </dsp:txBody>
      <dsp:txXfrm>
        <a:off x="25130" y="2371286"/>
        <a:ext cx="10008139" cy="464540"/>
      </dsp:txXfrm>
    </dsp:sp>
    <dsp:sp modelId="{66538686-35AF-4F6A-9D21-11B4371A0C6A}">
      <dsp:nvSpPr>
        <dsp:cNvPr id="0" name=""/>
        <dsp:cNvSpPr/>
      </dsp:nvSpPr>
      <dsp:spPr>
        <a:xfrm>
          <a:off x="0" y="2924316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Human-Computer Interaction</a:t>
          </a:r>
          <a:endParaRPr lang="en-US" sz="2200" kern="1200"/>
        </a:p>
      </dsp:txBody>
      <dsp:txXfrm>
        <a:off x="25130" y="2949446"/>
        <a:ext cx="10008139" cy="464540"/>
      </dsp:txXfrm>
    </dsp:sp>
    <dsp:sp modelId="{B608F56A-E4D1-42EB-B011-F1AF2CA6A2E5}">
      <dsp:nvSpPr>
        <dsp:cNvPr id="0" name=""/>
        <dsp:cNvSpPr/>
      </dsp:nvSpPr>
      <dsp:spPr>
        <a:xfrm>
          <a:off x="0" y="3502476"/>
          <a:ext cx="1005839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Object recognition in robotics.</a:t>
          </a:r>
          <a:endParaRPr lang="en-US" sz="2200" kern="1200"/>
        </a:p>
      </dsp:txBody>
      <dsp:txXfrm>
        <a:off x="25130" y="3527606"/>
        <a:ext cx="10008139" cy="464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E5D2-B213-43D9-999A-5B0FB71FEF8C}">
      <dsp:nvSpPr>
        <dsp:cNvPr id="0" name=""/>
        <dsp:cNvSpPr/>
      </dsp:nvSpPr>
      <dsp:spPr>
        <a:xfrm>
          <a:off x="0" y="3009"/>
          <a:ext cx="10058399" cy="6409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1ADCB-C116-4B0C-811C-7ED6CF949D1E}">
      <dsp:nvSpPr>
        <dsp:cNvPr id="0" name=""/>
        <dsp:cNvSpPr/>
      </dsp:nvSpPr>
      <dsp:spPr>
        <a:xfrm>
          <a:off x="193890" y="147225"/>
          <a:ext cx="352528" cy="352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CF55D-C91D-47DE-8BC1-C53B5EB05A59}">
      <dsp:nvSpPr>
        <dsp:cNvPr id="0" name=""/>
        <dsp:cNvSpPr/>
      </dsp:nvSpPr>
      <dsp:spPr>
        <a:xfrm>
          <a:off x="740310" y="3009"/>
          <a:ext cx="9318089" cy="64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35" tIns="67835" rIns="67835" bIns="6783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Variations in Object Appearance</a:t>
          </a:r>
          <a:r>
            <a:rPr lang="en-US" sz="1600" b="1" kern="1200"/>
            <a:t>: </a:t>
          </a:r>
          <a:r>
            <a:rPr lang="en-US" sz="1600" kern="1200"/>
            <a:t>Objects can appear differently due to variations in lighting, orientation, and occlusion, making it difficult to detect them accurately.</a:t>
          </a:r>
        </a:p>
      </dsp:txBody>
      <dsp:txXfrm>
        <a:off x="740310" y="3009"/>
        <a:ext cx="9318089" cy="640961"/>
      </dsp:txXfrm>
    </dsp:sp>
    <dsp:sp modelId="{D6B10DE5-F9E5-439D-B45A-F30691912FE3}">
      <dsp:nvSpPr>
        <dsp:cNvPr id="0" name=""/>
        <dsp:cNvSpPr/>
      </dsp:nvSpPr>
      <dsp:spPr>
        <a:xfrm>
          <a:off x="0" y="804210"/>
          <a:ext cx="10058399" cy="6409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03FB0-3A3E-4628-8AE1-670BE14D2464}">
      <dsp:nvSpPr>
        <dsp:cNvPr id="0" name=""/>
        <dsp:cNvSpPr/>
      </dsp:nvSpPr>
      <dsp:spPr>
        <a:xfrm>
          <a:off x="193890" y="948427"/>
          <a:ext cx="352528" cy="352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02CCD-020D-44CD-827E-9E0E41AB9F29}">
      <dsp:nvSpPr>
        <dsp:cNvPr id="0" name=""/>
        <dsp:cNvSpPr/>
      </dsp:nvSpPr>
      <dsp:spPr>
        <a:xfrm>
          <a:off x="740310" y="804210"/>
          <a:ext cx="9318089" cy="64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35" tIns="67835" rIns="67835" bIns="6783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Cluttered or Textured Background</a:t>
          </a:r>
          <a:r>
            <a:rPr lang="en-US" sz="1600" b="1" kern="1200"/>
            <a:t>:</a:t>
          </a:r>
          <a:r>
            <a:rPr lang="en-US" sz="1600" kern="1200"/>
            <a:t> Objects of interest may blend into the background, making them hard to identify.</a:t>
          </a:r>
        </a:p>
      </dsp:txBody>
      <dsp:txXfrm>
        <a:off x="740310" y="804210"/>
        <a:ext cx="9318089" cy="640961"/>
      </dsp:txXfrm>
    </dsp:sp>
    <dsp:sp modelId="{696D316A-B7B6-4DF0-92F5-653F0B678CC4}">
      <dsp:nvSpPr>
        <dsp:cNvPr id="0" name=""/>
        <dsp:cNvSpPr/>
      </dsp:nvSpPr>
      <dsp:spPr>
        <a:xfrm>
          <a:off x="0" y="1605412"/>
          <a:ext cx="10058399" cy="6409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BB96D-D3E3-457E-A380-165B0084F6B2}">
      <dsp:nvSpPr>
        <dsp:cNvPr id="0" name=""/>
        <dsp:cNvSpPr/>
      </dsp:nvSpPr>
      <dsp:spPr>
        <a:xfrm>
          <a:off x="193890" y="1749629"/>
          <a:ext cx="352528" cy="352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9C3D2-D889-4FEC-BC2B-FF7A8ACA90F6}">
      <dsp:nvSpPr>
        <dsp:cNvPr id="0" name=""/>
        <dsp:cNvSpPr/>
      </dsp:nvSpPr>
      <dsp:spPr>
        <a:xfrm>
          <a:off x="740310" y="1605412"/>
          <a:ext cx="9318089" cy="64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35" tIns="67835" rIns="67835" bIns="6783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Intra-Class Variation</a:t>
          </a:r>
          <a:r>
            <a:rPr lang="en-US" sz="1600" b="1" kern="1200"/>
            <a:t>: </a:t>
          </a:r>
          <a:r>
            <a:rPr lang="en-US" sz="1600" kern="1200"/>
            <a:t>Objects of the same class can have significant variations in appearance, making it challenging to detect them accurately.</a:t>
          </a:r>
        </a:p>
      </dsp:txBody>
      <dsp:txXfrm>
        <a:off x="740310" y="1605412"/>
        <a:ext cx="9318089" cy="640961"/>
      </dsp:txXfrm>
    </dsp:sp>
    <dsp:sp modelId="{EB5F9E37-232C-4F4D-8BE3-0D414351E578}">
      <dsp:nvSpPr>
        <dsp:cNvPr id="0" name=""/>
        <dsp:cNvSpPr/>
      </dsp:nvSpPr>
      <dsp:spPr>
        <a:xfrm>
          <a:off x="0" y="2406614"/>
          <a:ext cx="10058399" cy="6409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690AE-88E8-4958-BF99-28DD910215DE}">
      <dsp:nvSpPr>
        <dsp:cNvPr id="0" name=""/>
        <dsp:cNvSpPr/>
      </dsp:nvSpPr>
      <dsp:spPr>
        <a:xfrm>
          <a:off x="193890" y="2550830"/>
          <a:ext cx="352528" cy="3525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1ADDB-A9B6-4732-83AA-9AA2102DDAB2}">
      <dsp:nvSpPr>
        <dsp:cNvPr id="0" name=""/>
        <dsp:cNvSpPr/>
      </dsp:nvSpPr>
      <dsp:spPr>
        <a:xfrm>
          <a:off x="740310" y="2406614"/>
          <a:ext cx="9318089" cy="64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35" tIns="67835" rIns="67835" bIns="6783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Real-Time Performance</a:t>
          </a:r>
          <a:r>
            <a:rPr lang="en-US" sz="1600" b="1" kern="1200"/>
            <a:t>: </a:t>
          </a:r>
          <a:r>
            <a:rPr lang="en-US" sz="1600" kern="1200"/>
            <a:t>Real-time object detection requires high-speed processing, which can be challenging to achieve while maintaining accuracy.</a:t>
          </a:r>
        </a:p>
      </dsp:txBody>
      <dsp:txXfrm>
        <a:off x="740310" y="2406614"/>
        <a:ext cx="9318089" cy="640961"/>
      </dsp:txXfrm>
    </dsp:sp>
    <dsp:sp modelId="{F31707FA-3E03-45E0-ABAB-45D518BB9D48}">
      <dsp:nvSpPr>
        <dsp:cNvPr id="0" name=""/>
        <dsp:cNvSpPr/>
      </dsp:nvSpPr>
      <dsp:spPr>
        <a:xfrm>
          <a:off x="0" y="3207816"/>
          <a:ext cx="10058399" cy="6409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51A8C-AA64-454C-B423-AD9837D0BA6A}">
      <dsp:nvSpPr>
        <dsp:cNvPr id="0" name=""/>
        <dsp:cNvSpPr/>
      </dsp:nvSpPr>
      <dsp:spPr>
        <a:xfrm>
          <a:off x="193890" y="3352032"/>
          <a:ext cx="352528" cy="3525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B4ECC-CB51-4496-92F9-CD53839FE51A}">
      <dsp:nvSpPr>
        <dsp:cNvPr id="0" name=""/>
        <dsp:cNvSpPr/>
      </dsp:nvSpPr>
      <dsp:spPr>
        <a:xfrm>
          <a:off x="740310" y="3207816"/>
          <a:ext cx="9318089" cy="640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35" tIns="67835" rIns="67835" bIns="6783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Hardware Limitations</a:t>
          </a:r>
          <a:r>
            <a:rPr lang="en-US" sz="1600" b="1" kern="1200"/>
            <a:t>: </a:t>
          </a:r>
          <a:r>
            <a:rPr lang="en-US" sz="1600" kern="1200"/>
            <a:t>Object detection models require significant computational resources, which can be limited by the available hardware.</a:t>
          </a:r>
        </a:p>
      </dsp:txBody>
      <dsp:txXfrm>
        <a:off x="740310" y="3207816"/>
        <a:ext cx="9318089" cy="6409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BE8F7-946D-47E9-B7BE-6918AC98E55C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1059B-9421-4407-A0EB-F85484BDAAD4}">
      <dsp:nvSpPr>
        <dsp:cNvPr id="0" name=""/>
        <dsp:cNvSpPr/>
      </dsp:nvSpPr>
      <dsp:spPr>
        <a:xfrm>
          <a:off x="0" y="0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J. Redmon, S.Divvala, R.Girshick, A. Farhadi, You only look once: Unified, real-time object detection. </a:t>
          </a:r>
        </a:p>
      </dsp:txBody>
      <dsp:txXfrm>
        <a:off x="0" y="0"/>
        <a:ext cx="10058399" cy="452230"/>
      </dsp:txXfrm>
    </dsp:sp>
    <dsp:sp modelId="{8DF76FAB-443F-46C3-96FD-99B03226700E}">
      <dsp:nvSpPr>
        <dsp:cNvPr id="0" name=""/>
        <dsp:cNvSpPr/>
      </dsp:nvSpPr>
      <dsp:spPr>
        <a:xfrm>
          <a:off x="0" y="452230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722AE-02EB-4C39-A957-E88F49897585}">
      <dsp:nvSpPr>
        <dsp:cNvPr id="0" name=""/>
        <dsp:cNvSpPr/>
      </dsp:nvSpPr>
      <dsp:spPr>
        <a:xfrm>
          <a:off x="0" y="452230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A. Krizhevsky, I. Sutskever, G.E. Hinton, ImageNet classification with deep convolutional neural networks.</a:t>
          </a:r>
          <a:endParaRPr lang="en-US" sz="1500" kern="1200"/>
        </a:p>
      </dsp:txBody>
      <dsp:txXfrm>
        <a:off x="0" y="452230"/>
        <a:ext cx="10058399" cy="452230"/>
      </dsp:txXfrm>
    </dsp:sp>
    <dsp:sp modelId="{77F26BAA-8DA1-4EA5-B70F-26C994937117}">
      <dsp:nvSpPr>
        <dsp:cNvPr id="0" name=""/>
        <dsp:cNvSpPr/>
      </dsp:nvSpPr>
      <dsp:spPr>
        <a:xfrm>
          <a:off x="0" y="904461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95134-B548-426D-AAB3-D4BBFDB41F01}">
      <dsp:nvSpPr>
        <dsp:cNvPr id="0" name=""/>
        <dsp:cNvSpPr/>
      </dsp:nvSpPr>
      <dsp:spPr>
        <a:xfrm>
          <a:off x="0" y="904461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Advances in neural information processing systems. H. Jiang, E. Learned-Miller, Face detection with the faster.</a:t>
          </a:r>
        </a:p>
      </dsp:txBody>
      <dsp:txXfrm>
        <a:off x="0" y="904461"/>
        <a:ext cx="10058399" cy="452230"/>
      </dsp:txXfrm>
    </dsp:sp>
    <dsp:sp modelId="{9146C21E-8358-43E6-9EE8-6E800B2B210F}">
      <dsp:nvSpPr>
        <dsp:cNvPr id="0" name=""/>
        <dsp:cNvSpPr/>
      </dsp:nvSpPr>
      <dsp:spPr>
        <a:xfrm>
          <a:off x="0" y="1356691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71419-5DF7-492C-B9D7-2AFBB09FAD96}">
      <dsp:nvSpPr>
        <dsp:cNvPr id="0" name=""/>
        <dsp:cNvSpPr/>
      </dsp:nvSpPr>
      <dsp:spPr>
        <a:xfrm>
          <a:off x="0" y="1356691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https://arxiv.org/abs/1711.06897v3</a:t>
          </a:r>
          <a:endParaRPr lang="en-US" sz="1500" kern="1200"/>
        </a:p>
      </dsp:txBody>
      <dsp:txXfrm>
        <a:off x="0" y="1356691"/>
        <a:ext cx="10058399" cy="452230"/>
      </dsp:txXfrm>
    </dsp:sp>
    <dsp:sp modelId="{5E0A30EA-A539-458D-80AE-DB1CB7700B02}">
      <dsp:nvSpPr>
        <dsp:cNvPr id="0" name=""/>
        <dsp:cNvSpPr/>
      </dsp:nvSpPr>
      <dsp:spPr>
        <a:xfrm>
          <a:off x="0" y="1808922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3BF8D-7329-41E7-BC23-2C3F10D0CA3D}">
      <dsp:nvSpPr>
        <dsp:cNvPr id="0" name=""/>
        <dsp:cNvSpPr/>
      </dsp:nvSpPr>
      <dsp:spPr>
        <a:xfrm>
          <a:off x="0" y="1808922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https://www.kaggle.com/code/shivamanhar/object-detection-in-mobilenet-ssd </a:t>
          </a:r>
          <a:endParaRPr lang="en-US" sz="1500" kern="1200"/>
        </a:p>
      </dsp:txBody>
      <dsp:txXfrm>
        <a:off x="0" y="1808922"/>
        <a:ext cx="10058399" cy="452230"/>
      </dsp:txXfrm>
    </dsp:sp>
    <dsp:sp modelId="{D7CCDD53-8F5E-4351-9C7F-6D48D590DBF3}">
      <dsp:nvSpPr>
        <dsp:cNvPr id="0" name=""/>
        <dsp:cNvSpPr/>
      </dsp:nvSpPr>
      <dsp:spPr>
        <a:xfrm>
          <a:off x="0" y="2261153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F4076-FE4D-4CE0-904A-2B189DD2DD40}">
      <dsp:nvSpPr>
        <dsp:cNvPr id="0" name=""/>
        <dsp:cNvSpPr/>
      </dsp:nvSpPr>
      <dsp:spPr>
        <a:xfrm>
          <a:off x="0" y="2261153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https://link.springer.com/chapter/10.1007/978-3-319-46448-0_2</a:t>
          </a:r>
          <a:endParaRPr lang="en-US" sz="1500" kern="1200"/>
        </a:p>
      </dsp:txBody>
      <dsp:txXfrm>
        <a:off x="0" y="2261153"/>
        <a:ext cx="10058399" cy="452230"/>
      </dsp:txXfrm>
    </dsp:sp>
    <dsp:sp modelId="{46D1CB50-376E-43BD-9DD0-446BE0E44ABE}">
      <dsp:nvSpPr>
        <dsp:cNvPr id="0" name=""/>
        <dsp:cNvSpPr/>
      </dsp:nvSpPr>
      <dsp:spPr>
        <a:xfrm>
          <a:off x="0" y="2713383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02790-56A9-4D92-8906-2839BAD044D6}">
      <dsp:nvSpPr>
        <dsp:cNvPr id="0" name=""/>
        <dsp:cNvSpPr/>
      </dsp:nvSpPr>
      <dsp:spPr>
        <a:xfrm>
          <a:off x="0" y="2713383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https://ieeexplore.ieee.org/document/8578572</a:t>
          </a:r>
          <a:endParaRPr lang="en-US" sz="1500" kern="1200"/>
        </a:p>
      </dsp:txBody>
      <dsp:txXfrm>
        <a:off x="0" y="2713383"/>
        <a:ext cx="10058399" cy="452230"/>
      </dsp:txXfrm>
    </dsp:sp>
    <dsp:sp modelId="{418886C9-19CD-44D5-AFC6-D987B90E757F}">
      <dsp:nvSpPr>
        <dsp:cNvPr id="0" name=""/>
        <dsp:cNvSpPr/>
      </dsp:nvSpPr>
      <dsp:spPr>
        <a:xfrm>
          <a:off x="0" y="3165614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19DCE-352A-40AF-A79B-E71B74085B93}">
      <dsp:nvSpPr>
        <dsp:cNvPr id="0" name=""/>
        <dsp:cNvSpPr/>
      </dsp:nvSpPr>
      <dsp:spPr>
        <a:xfrm>
          <a:off x="0" y="3165614"/>
          <a:ext cx="10058399" cy="45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https://www.visco-tech.com/english/technical/direction-presence/blob/</a:t>
          </a:r>
          <a:endParaRPr lang="en-US" sz="1500" kern="1200"/>
        </a:p>
      </dsp:txBody>
      <dsp:txXfrm>
        <a:off x="0" y="3165614"/>
        <a:ext cx="10058399" cy="452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70BE0-776C-482F-9FA0-6809EC4B0177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3E16-9E9B-4C6C-A6D6-FA356686C2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22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3E16-9E9B-4C6C-A6D6-FA356686C26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8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553E16-9E9B-4C6C-A6D6-FA356686C26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39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5/13/2024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hindawi.com/journals/cin/2020/2936920/" TargetMode="Externa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2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cs.stackexchange.com/questions/51387/what-is-the-difference-between-object-detection-semantic-segmentation-and-local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javarevisited/important-libraries-of-opencv-56b14705bf0e" TargetMode="External"/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ptrinhcanban.com/en/python/nhap-mon-lap-trinh-python/gioi-thieu-python/python-la-gi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230B0-3C72-8F67-CDF0-DC94CDEDC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6100" dirty="0">
                <a:solidFill>
                  <a:schemeClr val="tx1"/>
                </a:solidFill>
              </a:rPr>
              <a:t>Object detection using single shot detector(SSD)</a:t>
            </a:r>
            <a:endParaRPr lang="en-IN" sz="61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03D16-47CB-FBB5-D6DC-80BCF2337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By: -</a:t>
            </a:r>
          </a:p>
          <a:p>
            <a:r>
              <a:rPr lang="en-US">
                <a:solidFill>
                  <a:srgbClr val="FFFFFF"/>
                </a:solidFill>
              </a:rPr>
              <a:t>Komal Sharma(12102040501039)</a:t>
            </a:r>
            <a:endParaRPr lang="en-IN">
              <a:solidFill>
                <a:srgbClr val="FFFFFF"/>
              </a:solidFill>
            </a:endParaRPr>
          </a:p>
          <a:p>
            <a:r>
              <a:rPr lang="en-IN">
                <a:solidFill>
                  <a:srgbClr val="FFFFFF"/>
                </a:solidFill>
              </a:rPr>
              <a:t>Naresh Kumar(12102040501045)</a:t>
            </a:r>
          </a:p>
          <a:p>
            <a:r>
              <a:rPr lang="en-IN" b="1" u="sng"/>
              <a:t>Guided by</a:t>
            </a:r>
            <a:r>
              <a:rPr lang="en-IN">
                <a:solidFill>
                  <a:srgbClr val="FFFFFF"/>
                </a:solidFill>
              </a:rPr>
              <a:t>: - Dr. Kinjal Joshi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F9D993-A95B-413C-8ED6-85D4BD740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1339" y="2049596"/>
            <a:ext cx="3972222" cy="2790611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C9D54034-6C9C-4FD9-9148-BD28E709F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9069" y="-510636"/>
            <a:ext cx="2408554" cy="2404749"/>
          </a:xfrm>
          <a:prstGeom prst="rect">
            <a:avLst/>
          </a:prstGeom>
        </p:spPr>
      </p:pic>
      <p:pic>
        <p:nvPicPr>
          <p:cNvPr id="8" name="Picture 7" descr="A blue and yellow logo&#10;&#10;Description automatically generated">
            <a:extLst>
              <a:ext uri="{FF2B5EF4-FFF2-40B4-BE49-F238E27FC236}">
                <a16:creationId xmlns:a16="http://schemas.microsoft.com/office/drawing/2014/main" id="{7E910A2F-F189-A1A2-DCE3-4D9C5C7A7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434" y="-194424"/>
            <a:ext cx="1724207" cy="17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45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24FC-DC02-1029-C51A-DC9E07AF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65" y="465971"/>
            <a:ext cx="10058400" cy="1609344"/>
          </a:xfrm>
        </p:spPr>
        <p:txBody>
          <a:bodyPr/>
          <a:lstStyle/>
          <a:p>
            <a:r>
              <a:rPr lang="en-IN" dirty="0"/>
              <a:t>Architecture of SSD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03C65-7588-69D8-19A0-E0329A5E1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59" y="2082990"/>
            <a:ext cx="11071865" cy="34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7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24EE-1FC6-291C-C46DAEA5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58" y="174531"/>
            <a:ext cx="10058400" cy="1609344"/>
          </a:xfrm>
        </p:spPr>
        <p:txBody>
          <a:bodyPr/>
          <a:lstStyle/>
          <a:p>
            <a:r>
              <a:rPr lang="en-IN" dirty="0"/>
              <a:t>Results: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EE27C-6599-5718-473C-53A25B0830DF}"/>
              </a:ext>
            </a:extLst>
          </p:cNvPr>
          <p:cNvSpPr txBox="1"/>
          <p:nvPr/>
        </p:nvSpPr>
        <p:spPr>
          <a:xfrm>
            <a:off x="270060" y="1821822"/>
            <a:ext cx="163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Screenshot 1:</a:t>
            </a:r>
          </a:p>
        </p:txBody>
      </p:sp>
      <p:pic>
        <p:nvPicPr>
          <p:cNvPr id="6" name="Picture 5" descr="A chair with a tablecloth&#10;&#10;Description automatically generated">
            <a:extLst>
              <a:ext uri="{FF2B5EF4-FFF2-40B4-BE49-F238E27FC236}">
                <a16:creationId xmlns:a16="http://schemas.microsoft.com/office/drawing/2014/main" id="{1C2879DD-058A-059F-2249-B707CF07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35" y="1616821"/>
            <a:ext cx="5406584" cy="4439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E1210-A4A9-6CE3-652E-7BB28B7AC067}"/>
              </a:ext>
            </a:extLst>
          </p:cNvPr>
          <p:cNvSpPr txBox="1"/>
          <p:nvPr/>
        </p:nvSpPr>
        <p:spPr>
          <a:xfrm>
            <a:off x="3986931" y="6189929"/>
            <a:ext cx="547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Objects detected using webcam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58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24EE-1FC6-291C-C46DAEA5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58" y="174531"/>
            <a:ext cx="10058400" cy="1609344"/>
          </a:xfrm>
        </p:spPr>
        <p:txBody>
          <a:bodyPr/>
          <a:lstStyle/>
          <a:p>
            <a:r>
              <a:rPr lang="en-IN" dirty="0"/>
              <a:t>Results: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EE27C-6599-5718-473C-53A25B0830DF}"/>
              </a:ext>
            </a:extLst>
          </p:cNvPr>
          <p:cNvSpPr txBox="1"/>
          <p:nvPr/>
        </p:nvSpPr>
        <p:spPr>
          <a:xfrm>
            <a:off x="204746" y="1653871"/>
            <a:ext cx="15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Screenshot 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879DD-058A-059F-2249-B707CF07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6519" y="1725433"/>
            <a:ext cx="6645798" cy="3999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E1210-A4A9-6CE3-652E-7BB28B7AC067}"/>
              </a:ext>
            </a:extLst>
          </p:cNvPr>
          <p:cNvSpPr txBox="1"/>
          <p:nvPr/>
        </p:nvSpPr>
        <p:spPr>
          <a:xfrm>
            <a:off x="3951799" y="5860111"/>
            <a:ext cx="547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Objects detected using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02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F34-24EE-1FC6-291C-C46DAEA5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58" y="174531"/>
            <a:ext cx="10058400" cy="1609344"/>
          </a:xfrm>
        </p:spPr>
        <p:txBody>
          <a:bodyPr/>
          <a:lstStyle/>
          <a:p>
            <a:r>
              <a:rPr lang="en-IN" dirty="0"/>
              <a:t>Results: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EE27C-6599-5718-473C-53A25B0830DF}"/>
              </a:ext>
            </a:extLst>
          </p:cNvPr>
          <p:cNvSpPr txBox="1"/>
          <p:nvPr/>
        </p:nvSpPr>
        <p:spPr>
          <a:xfrm>
            <a:off x="204746" y="1653871"/>
            <a:ext cx="16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Screenshot 3: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879DD-058A-059F-2249-B707CF07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5249" y="1515879"/>
            <a:ext cx="5674164" cy="4455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E1210-A4A9-6CE3-652E-7BB28B7AC067}"/>
              </a:ext>
            </a:extLst>
          </p:cNvPr>
          <p:cNvSpPr txBox="1"/>
          <p:nvPr/>
        </p:nvSpPr>
        <p:spPr>
          <a:xfrm>
            <a:off x="3427014" y="6106600"/>
            <a:ext cx="547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Objects detected using Webcam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78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19" descr="Graph on document with pen">
            <a:extLst>
              <a:ext uri="{FF2B5EF4-FFF2-40B4-BE49-F238E27FC236}">
                <a16:creationId xmlns:a16="http://schemas.microsoft.com/office/drawing/2014/main" id="{11A7CBB1-BA9D-DA09-92DD-8DD520850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510" b="142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298A3-9003-8AFC-36C8-BFABCA23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/>
              <a:t>Applications of SSD</a:t>
            </a:r>
            <a:endParaRPr lang="en-IN" dirty="0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8EC62829-8EDD-6889-47D7-39FBB2ABD0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8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BC97E-EDE4-021F-2684-9B7BE18F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/>
              <a:t>challenges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37CF5ED-3050-0340-0814-1EAA7B178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186181"/>
              </p:ext>
            </p:extLst>
          </p:nvPr>
        </p:nvGraphicFramePr>
        <p:xfrm>
          <a:off x="1069848" y="2320412"/>
          <a:ext cx="10058400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3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D38D-842C-0478-6ECE-A31AACE2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/>
              <a:t>references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050A681-FFCB-0572-49D0-32EFD2646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47628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66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9F0DA-B1AA-A645-23F0-DFAF21A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                   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6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B77A-468B-50D8-C9B8-4385C521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42" y="309703"/>
            <a:ext cx="10058400" cy="1609344"/>
          </a:xfrm>
        </p:spPr>
        <p:txBody>
          <a:bodyPr/>
          <a:lstStyle/>
          <a:p>
            <a:pPr algn="ctr"/>
            <a:r>
              <a:rPr lang="en-US"/>
              <a:t>Project outline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838F77-2ADD-7A13-0266-891A480E3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5114"/>
              </p:ext>
            </p:extLst>
          </p:nvPr>
        </p:nvGraphicFramePr>
        <p:xfrm>
          <a:off x="1053945" y="1860605"/>
          <a:ext cx="10058400" cy="422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1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44ADD-1438-256A-3601-FCC8B362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5" y="-1"/>
            <a:ext cx="6743844" cy="1609344"/>
          </a:xfrm>
        </p:spPr>
        <p:txBody>
          <a:bodyPr>
            <a:normAutofit/>
          </a:bodyPr>
          <a:lstStyle/>
          <a:p>
            <a:r>
              <a:rPr lang="en-IN" sz="4800"/>
              <a:t>Problem statement</a:t>
            </a:r>
            <a:endParaRPr lang="en-IN" sz="4800" dirty="0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BBEF77C6-BBDC-A33A-10D9-0ACA5C67D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140254"/>
              </p:ext>
            </p:extLst>
          </p:nvPr>
        </p:nvGraphicFramePr>
        <p:xfrm>
          <a:off x="305299" y="1387699"/>
          <a:ext cx="7101098" cy="4893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5FCDB45-CE0A-8BE5-F7F0-FF3EE71979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88" r="1607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5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863AD45-F025-4500-8898-7DE237E4C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54940-4E8D-B91E-883E-CD8447B7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IN" sz="4800" dirty="0"/>
              <a:t>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A220-C68B-D39C-F463-3ECE7B20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u="sng"/>
              <a:t>Identify Objects</a:t>
            </a:r>
            <a:r>
              <a:rPr lang="en-US" sz="1800"/>
              <a:t>: </a:t>
            </a:r>
            <a:r>
              <a:rPr lang="en-US" sz="1800" dirty="0"/>
              <a:t>The system should be capable of identifying different objects within images or video frames.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u="sng"/>
              <a:t>Locate Objects</a:t>
            </a:r>
            <a:r>
              <a:rPr lang="en-US" sz="1800"/>
              <a:t>: </a:t>
            </a:r>
            <a:r>
              <a:rPr lang="en-US" sz="1800" dirty="0"/>
              <a:t>After identification, the system should accurately locate these objects within the images or video frames.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u="sng"/>
              <a:t>Real-Time Detection</a:t>
            </a:r>
            <a:r>
              <a:rPr lang="en-US" sz="1800"/>
              <a:t>: </a:t>
            </a:r>
            <a:r>
              <a:rPr lang="en-US" sz="1800" dirty="0"/>
              <a:t>The system should perform these tasks in real-time, making it suitable for applications that require immediate feedback.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u="sng"/>
              <a:t>Handle Different Sizes and Shapes</a:t>
            </a:r>
            <a:r>
              <a:rPr lang="en-US" sz="1800"/>
              <a:t>: </a:t>
            </a:r>
            <a:r>
              <a:rPr lang="en-US" sz="1800" dirty="0"/>
              <a:t>The system should effectively handle objects of varying sizes and shapes.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u="sng"/>
              <a:t>Maintain High Accuracy</a:t>
            </a:r>
            <a:r>
              <a:rPr lang="en-US" sz="1800"/>
              <a:t>: </a:t>
            </a:r>
            <a:r>
              <a:rPr lang="en-US" sz="1800" dirty="0"/>
              <a:t>While improving detection speed, the system should maintain high accuracy in object detection.</a:t>
            </a:r>
            <a:endParaRPr lang="en-IN" sz="1800" dirty="0"/>
          </a:p>
        </p:txBody>
      </p:sp>
      <p:pic>
        <p:nvPicPr>
          <p:cNvPr id="11" name="Picture 10" descr="A group of men standing in front of a building">
            <a:extLst>
              <a:ext uri="{FF2B5EF4-FFF2-40B4-BE49-F238E27FC236}">
                <a16:creationId xmlns:a16="http://schemas.microsoft.com/office/drawing/2014/main" id="{D56F3225-8575-C3E4-3951-1D30AACFE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092" r="29056" b="2"/>
          <a:stretch/>
        </p:blipFill>
        <p:spPr>
          <a:xfrm>
            <a:off x="8203460" y="640080"/>
            <a:ext cx="3369177" cy="5280471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39A5BF8-72C2-43E2-A19E-D5487526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92693D9-6EE8-42C4-B9CB-C347A34A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EB50024-24B3-46AB-9E69-716EE1883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3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4AB7-5DF0-C351-6407-B466BDD4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43E13-53D9-82AF-D777-0F51E129012F}"/>
              </a:ext>
            </a:extLst>
          </p:cNvPr>
          <p:cNvSpPr txBox="1"/>
          <p:nvPr/>
        </p:nvSpPr>
        <p:spPr>
          <a:xfrm>
            <a:off x="858416" y="2296557"/>
            <a:ext cx="10468947" cy="4216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0292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+mj-lt"/>
              <a:buAutoNum type="arabicParenR"/>
            </a:pPr>
            <a:r>
              <a:rPr lang="en-US" sz="2400" b="1" dirty="0"/>
              <a:t>Web Camera</a:t>
            </a:r>
          </a:p>
          <a:p>
            <a:pPr marL="50292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+mj-lt"/>
              <a:buAutoNum type="arabicParenR"/>
            </a:pPr>
            <a:r>
              <a:rPr lang="en-US" sz="2400" b="1" dirty="0"/>
              <a:t>Python with latest version</a:t>
            </a:r>
          </a:p>
          <a:p>
            <a:pPr marL="50292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+mj-lt"/>
              <a:buAutoNum type="arabicParenR"/>
            </a:pPr>
            <a:r>
              <a:rPr lang="en-US" sz="2400" b="1" dirty="0"/>
              <a:t>Library used </a:t>
            </a:r>
            <a:r>
              <a:rPr lang="en-US" sz="2400" b="1"/>
              <a:t>is:</a:t>
            </a:r>
            <a:endParaRPr lang="en-US" sz="2400" b="1" dirty="0"/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b="1" dirty="0"/>
              <a:t>CV2(OpenCV)</a:t>
            </a:r>
          </a:p>
          <a:p>
            <a:pPr marL="38862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blue and yellow logo">
            <a:extLst>
              <a:ext uri="{FF2B5EF4-FFF2-40B4-BE49-F238E27FC236}">
                <a16:creationId xmlns:a16="http://schemas.microsoft.com/office/drawing/2014/main" id="{A82E81F5-9006-3603-A8B4-7B24D6D02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27414" y="2397804"/>
            <a:ext cx="3089524" cy="1737857"/>
          </a:xfrm>
          <a:prstGeom prst="rect">
            <a:avLst/>
          </a:prstGeom>
        </p:spPr>
      </p:pic>
      <p:pic>
        <p:nvPicPr>
          <p:cNvPr id="11" name="Picture 10" descr="A logo with colorful circles">
            <a:extLst>
              <a:ext uri="{FF2B5EF4-FFF2-40B4-BE49-F238E27FC236}">
                <a16:creationId xmlns:a16="http://schemas.microsoft.com/office/drawing/2014/main" id="{2F70AD0D-3CEB-4C4A-3AE7-B3B658C85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62827" y="4160437"/>
            <a:ext cx="3612541" cy="1569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AFB99-0746-30CA-A18C-9585B42FBE88}"/>
              </a:ext>
            </a:extLst>
          </p:cNvPr>
          <p:cNvSpPr txBox="1"/>
          <p:nvPr/>
        </p:nvSpPr>
        <p:spPr>
          <a:xfrm>
            <a:off x="1065475" y="4094922"/>
            <a:ext cx="748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OpenCV (Open-Source Computer Vision Library) is an open-source computer vision and machine learning software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OpenCV provides a real-time optimized Computer Vision library.</a:t>
            </a:r>
          </a:p>
        </p:txBody>
      </p:sp>
    </p:spTree>
    <p:extLst>
      <p:ext uri="{BB962C8B-B14F-4D97-AF65-F5344CB8AC3E}">
        <p14:creationId xmlns:p14="http://schemas.microsoft.com/office/powerpoint/2010/main" val="20744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41E9D-AB2C-E5CB-57A0-EEE1666B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flowchart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55C60E9-803B-8FBB-A7A0-D40A3D10AC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48982" y="1470821"/>
            <a:ext cx="1312333" cy="1664190"/>
          </a:xfrm>
          <a:prstGeom prst="rect">
            <a:avLst/>
          </a:prstGeom>
        </p:spPr>
      </p:pic>
      <p:pic>
        <p:nvPicPr>
          <p:cNvPr id="4" name="Picture 3" descr="A diagram of a track object&#10;&#10;Description automatically generated">
            <a:extLst>
              <a:ext uri="{FF2B5EF4-FFF2-40B4-BE49-F238E27FC236}">
                <a16:creationId xmlns:a16="http://schemas.microsoft.com/office/drawing/2014/main" id="{BD3FC4D7-2DC4-4CF8-D11F-A0E4933DD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347" y="3101257"/>
            <a:ext cx="13144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EDE6-E0B7-C656-25B8-8C7B06E1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blob analysis?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058BD38-3231-E56D-E827-6316D9CA1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027515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A7DB-E561-EE82-223F-812A84C0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47" y="174531"/>
            <a:ext cx="10058400" cy="1609344"/>
          </a:xfrm>
        </p:spPr>
        <p:txBody>
          <a:bodyPr/>
          <a:lstStyle/>
          <a:p>
            <a:r>
              <a:rPr lang="en-IN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7AEDD-73B4-AC6E-D92A-DE626918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80" y="1580718"/>
            <a:ext cx="10058400" cy="50745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dataset comprises sourced from dataset available on Kaggle, namely the Object Detection Dataset.</a:t>
            </a:r>
          </a:p>
          <a:p>
            <a:r>
              <a:rPr lang="en-US" dirty="0"/>
              <a:t>The distribution of images across the 10,000 images is as follows: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Person: 3,000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Car: 2,500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Bicycle: 1,500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Dog: 1,000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Cat: 800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Bus: 700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Truck: 600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Traffic Light: 400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Stop Sign: 300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Motorcycle: 200 images</a:t>
            </a:r>
          </a:p>
        </p:txBody>
      </p:sp>
    </p:spTree>
    <p:extLst>
      <p:ext uri="{BB962C8B-B14F-4D97-AF65-F5344CB8AC3E}">
        <p14:creationId xmlns:p14="http://schemas.microsoft.com/office/powerpoint/2010/main" val="30720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E3A-D528-156A-B8FF-0BACC37A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FB88-9EE4-8D41-B08E-7F23D500E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the model is pre-trained, there is no need of data Preprocessing.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BEC59-15D6-13E4-2898-493652DA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73" y="2618848"/>
            <a:ext cx="8436334" cy="38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629</TotalTime>
  <Words>738</Words>
  <Application>Microsoft Office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Object detection using single shot detector(SSD)</vt:lpstr>
      <vt:lpstr>Project outline</vt:lpstr>
      <vt:lpstr>Problem statement</vt:lpstr>
      <vt:lpstr> objectives</vt:lpstr>
      <vt:lpstr>Technology stack</vt:lpstr>
      <vt:lpstr>flowchart</vt:lpstr>
      <vt:lpstr>What is blob analysis?</vt:lpstr>
      <vt:lpstr>Dataset</vt:lpstr>
      <vt:lpstr>Data Preprocessing</vt:lpstr>
      <vt:lpstr>Architecture of SSD</vt:lpstr>
      <vt:lpstr>Results:</vt:lpstr>
      <vt:lpstr>Results:</vt:lpstr>
      <vt:lpstr>Results:</vt:lpstr>
      <vt:lpstr>Applications of SSD</vt:lpstr>
      <vt:lpstr>challenges</vt:lpstr>
      <vt:lpstr>references</vt:lpstr>
      <vt:lpstr>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single shot detector(SSD)</dc:title>
  <dc:creator>Naresh Kumar</dc:creator>
  <cp:lastModifiedBy>Naresh Kumar</cp:lastModifiedBy>
  <cp:revision>44</cp:revision>
  <dcterms:created xsi:type="dcterms:W3CDTF">2024-01-24T09:12:25Z</dcterms:created>
  <dcterms:modified xsi:type="dcterms:W3CDTF">2024-05-13T02:42:58Z</dcterms:modified>
</cp:coreProperties>
</file>